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88" r:id="rId6"/>
    <p:sldId id="307" r:id="rId7"/>
    <p:sldId id="298" r:id="rId8"/>
    <p:sldId id="301" r:id="rId9"/>
    <p:sldId id="305" r:id="rId10"/>
    <p:sldId id="306" r:id="rId11"/>
    <p:sldId id="308" r:id="rId12"/>
    <p:sldId id="309" r:id="rId13"/>
    <p:sldId id="299" r:id="rId14"/>
    <p:sldId id="302" r:id="rId15"/>
    <p:sldId id="300" r:id="rId16"/>
    <p:sldId id="303" r:id="rId17"/>
    <p:sldId id="304" r:id="rId18"/>
    <p:sldId id="310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tolkyn Atantaeva" initials="AA" lastIdx="1" clrIdx="0">
    <p:extLst>
      <p:ext uri="{19B8F6BF-5375-455C-9EA6-DF929625EA0E}">
        <p15:presenceInfo xmlns:p15="http://schemas.microsoft.com/office/powerpoint/2012/main" userId="d843065935bc3d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5274" autoAdjust="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7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D6F2AD-5DAA-48AA-ACB7-4327ABA5B67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704823B-6686-4E02-ADDF-C33E7081A7D9}">
      <dgm:prSet/>
      <dgm:spPr/>
      <dgm:t>
        <a:bodyPr/>
        <a:lstStyle/>
        <a:p>
          <a:r>
            <a:rPr lang="ru-RU"/>
            <a:t>Айранға байланысты мақал-мәтелдер:</a:t>
          </a:r>
        </a:p>
      </dgm:t>
    </dgm:pt>
    <dgm:pt modelId="{65DE8888-F37C-49EE-AD38-02DB7C14D620}" type="parTrans" cxnId="{4A9216F3-6012-42C5-BF9E-15B07D3331FF}">
      <dgm:prSet/>
      <dgm:spPr/>
      <dgm:t>
        <a:bodyPr/>
        <a:lstStyle/>
        <a:p>
          <a:endParaRPr lang="ru-RU"/>
        </a:p>
      </dgm:t>
    </dgm:pt>
    <dgm:pt modelId="{3A994435-C207-4147-AB42-40265A186612}" type="sibTrans" cxnId="{4A9216F3-6012-42C5-BF9E-15B07D3331FF}">
      <dgm:prSet/>
      <dgm:spPr/>
      <dgm:t>
        <a:bodyPr/>
        <a:lstStyle/>
        <a:p>
          <a:endParaRPr lang="ru-RU"/>
        </a:p>
      </dgm:t>
    </dgm:pt>
    <dgm:pt modelId="{08E4E2F9-954E-46B0-B138-440694A6D885}">
      <dgm:prSet/>
      <dgm:spPr/>
      <dgm:t>
        <a:bodyPr/>
        <a:lstStyle/>
        <a:p>
          <a:r>
            <a:rPr lang="ru-RU" b="1" dirty="0"/>
            <a:t>Айран</a:t>
          </a:r>
          <a:r>
            <a:rPr lang="ru-RU" dirty="0"/>
            <a:t> </a:t>
          </a:r>
          <a:r>
            <a:rPr lang="ru-RU" dirty="0" err="1"/>
            <a:t>ішсең</a:t>
          </a:r>
          <a:r>
            <a:rPr lang="ru-RU" dirty="0"/>
            <a:t> ас </a:t>
          </a:r>
          <a:r>
            <a:rPr lang="ru-RU" dirty="0" err="1"/>
            <a:t>болады</a:t>
          </a:r>
          <a:r>
            <a:rPr lang="ru-RU" dirty="0"/>
            <a:t>.</a:t>
          </a:r>
        </a:p>
      </dgm:t>
    </dgm:pt>
    <dgm:pt modelId="{F475483A-7C21-4ADC-B2AE-87B1D9E7E9B4}" type="parTrans" cxnId="{9AE48193-6000-439E-8FBA-3A43B94DE526}">
      <dgm:prSet/>
      <dgm:spPr/>
      <dgm:t>
        <a:bodyPr/>
        <a:lstStyle/>
        <a:p>
          <a:endParaRPr lang="ru-RU"/>
        </a:p>
      </dgm:t>
    </dgm:pt>
    <dgm:pt modelId="{3139A961-7B0B-4825-B4CD-BE015C2459F6}" type="sibTrans" cxnId="{9AE48193-6000-439E-8FBA-3A43B94DE526}">
      <dgm:prSet/>
      <dgm:spPr/>
      <dgm:t>
        <a:bodyPr/>
        <a:lstStyle/>
        <a:p>
          <a:endParaRPr lang="ru-RU"/>
        </a:p>
      </dgm:t>
    </dgm:pt>
    <dgm:pt modelId="{5D110CA4-53BE-4843-B2ED-8B593B805D60}">
      <dgm:prSet/>
      <dgm:spPr/>
      <dgm:t>
        <a:bodyPr/>
        <a:lstStyle/>
        <a:p>
          <a:r>
            <a:rPr lang="ru-RU" dirty="0" err="1"/>
            <a:t>Үйіңде</a:t>
          </a:r>
          <a:r>
            <a:rPr lang="ru-RU" dirty="0"/>
            <a:t> </a:t>
          </a:r>
          <a:r>
            <a:rPr lang="ru-RU" dirty="0" err="1"/>
            <a:t>екі</a:t>
          </a:r>
          <a:r>
            <a:rPr lang="ru-RU" dirty="0"/>
            <a:t> </a:t>
          </a:r>
          <a:r>
            <a:rPr lang="ru-RU" dirty="0" err="1"/>
            <a:t>қатының</a:t>
          </a:r>
          <a:r>
            <a:rPr lang="ru-RU" dirty="0"/>
            <a:t> </a:t>
          </a:r>
          <a:r>
            <a:rPr lang="ru-RU" dirty="0" err="1"/>
            <a:t>болса</a:t>
          </a:r>
          <a:r>
            <a:rPr lang="ru-RU" dirty="0"/>
            <a:t> </a:t>
          </a:r>
          <a:r>
            <a:rPr lang="ru-RU" dirty="0" err="1"/>
            <a:t>ойран</a:t>
          </a:r>
          <a:r>
            <a:rPr lang="ru-RU" dirty="0"/>
            <a:t> </a:t>
          </a:r>
          <a:r>
            <a:rPr lang="ru-RU" dirty="0" err="1"/>
            <a:t>болар</a:t>
          </a:r>
          <a:r>
            <a:rPr lang="ru-RU" dirty="0"/>
            <a:t>,</a:t>
          </a:r>
          <a:br>
            <a:rPr lang="ru-RU" dirty="0"/>
          </a:br>
          <a:r>
            <a:rPr lang="ru-RU" dirty="0" err="1"/>
            <a:t>Екі</a:t>
          </a:r>
          <a:r>
            <a:rPr lang="ru-RU" dirty="0"/>
            <a:t> </a:t>
          </a:r>
          <a:r>
            <a:rPr lang="ru-RU" dirty="0" err="1"/>
            <a:t>сиырың</a:t>
          </a:r>
          <a:r>
            <a:rPr lang="ru-RU" dirty="0"/>
            <a:t> </a:t>
          </a:r>
          <a:r>
            <a:rPr lang="ru-RU" dirty="0" err="1"/>
            <a:t>болса</a:t>
          </a:r>
          <a:r>
            <a:rPr lang="ru-RU" dirty="0"/>
            <a:t> </a:t>
          </a:r>
          <a:r>
            <a:rPr lang="ru-RU" b="1" dirty="0"/>
            <a:t>айран</a:t>
          </a:r>
          <a:r>
            <a:rPr lang="ru-RU" dirty="0"/>
            <a:t> </a:t>
          </a:r>
          <a:r>
            <a:rPr lang="ru-RU" dirty="0" err="1"/>
            <a:t>болар</a:t>
          </a:r>
          <a:r>
            <a:rPr lang="ru-RU" dirty="0"/>
            <a:t>.</a:t>
          </a:r>
        </a:p>
      </dgm:t>
    </dgm:pt>
    <dgm:pt modelId="{FEB5014F-0143-4623-9495-B457A09BC82D}" type="parTrans" cxnId="{A4DC80A7-2282-4A2F-880A-96957D668D82}">
      <dgm:prSet/>
      <dgm:spPr/>
      <dgm:t>
        <a:bodyPr/>
        <a:lstStyle/>
        <a:p>
          <a:endParaRPr lang="ru-RU"/>
        </a:p>
      </dgm:t>
    </dgm:pt>
    <dgm:pt modelId="{6579F7D6-EB6F-4A8B-91D1-AC9D74EC37EE}" type="sibTrans" cxnId="{A4DC80A7-2282-4A2F-880A-96957D668D82}">
      <dgm:prSet/>
      <dgm:spPr/>
      <dgm:t>
        <a:bodyPr/>
        <a:lstStyle/>
        <a:p>
          <a:endParaRPr lang="ru-RU"/>
        </a:p>
      </dgm:t>
    </dgm:pt>
    <dgm:pt modelId="{3134C9A0-94C0-4ACA-A6D1-CA71B130707A}">
      <dgm:prSet/>
      <dgm:spPr/>
      <dgm:t>
        <a:bodyPr/>
        <a:lstStyle/>
        <a:p>
          <a:r>
            <a:rPr lang="ru-RU" dirty="0" err="1"/>
            <a:t>Қазақта</a:t>
          </a:r>
          <a:r>
            <a:rPr lang="ru-RU" dirty="0"/>
            <a:t> </a:t>
          </a:r>
          <a:r>
            <a:rPr lang="ru-RU" b="1" dirty="0"/>
            <a:t>айран</a:t>
          </a:r>
          <a:r>
            <a:rPr lang="ru-RU" dirty="0"/>
            <a:t> </a:t>
          </a:r>
          <a:r>
            <a:rPr lang="ru-RU" dirty="0" err="1"/>
            <a:t>көп</a:t>
          </a:r>
          <a:r>
            <a:rPr lang="ru-RU" dirty="0"/>
            <a:t>,</a:t>
          </a:r>
          <a:br>
            <a:rPr lang="ru-RU" dirty="0"/>
          </a:br>
          <a:r>
            <a:rPr lang="ru-RU" dirty="0" err="1"/>
            <a:t>Орыста</a:t>
          </a:r>
          <a:r>
            <a:rPr lang="ru-RU" dirty="0"/>
            <a:t> </a:t>
          </a:r>
          <a:r>
            <a:rPr lang="ru-RU" dirty="0" err="1"/>
            <a:t>мейрам</a:t>
          </a:r>
          <a:r>
            <a:rPr lang="ru-RU" dirty="0"/>
            <a:t> </a:t>
          </a:r>
          <a:r>
            <a:rPr lang="ru-RU" dirty="0" err="1"/>
            <a:t>көп</a:t>
          </a:r>
          <a:r>
            <a:rPr lang="ru-RU" dirty="0"/>
            <a:t>.</a:t>
          </a:r>
        </a:p>
      </dgm:t>
    </dgm:pt>
    <dgm:pt modelId="{5958C702-21C0-41D0-952B-13EE641377D6}" type="parTrans" cxnId="{0117DD15-CA31-4B09-BC0F-974DBEB4D0A7}">
      <dgm:prSet/>
      <dgm:spPr/>
      <dgm:t>
        <a:bodyPr/>
        <a:lstStyle/>
        <a:p>
          <a:endParaRPr lang="ru-RU"/>
        </a:p>
      </dgm:t>
    </dgm:pt>
    <dgm:pt modelId="{602228ED-1A3B-4AE9-8536-A5804F8E4813}" type="sibTrans" cxnId="{0117DD15-CA31-4B09-BC0F-974DBEB4D0A7}">
      <dgm:prSet/>
      <dgm:spPr/>
      <dgm:t>
        <a:bodyPr/>
        <a:lstStyle/>
        <a:p>
          <a:endParaRPr lang="ru-RU"/>
        </a:p>
      </dgm:t>
    </dgm:pt>
    <dgm:pt modelId="{365C7D92-8C6E-4A90-AA07-5EE7AB9C9933}">
      <dgm:prSet/>
      <dgm:spPr/>
      <dgm:t>
        <a:bodyPr/>
        <a:lstStyle/>
        <a:p>
          <a:r>
            <a:rPr lang="ru-RU" dirty="0" err="1"/>
            <a:t>Сөз</a:t>
          </a:r>
          <a:r>
            <a:rPr lang="ru-RU" dirty="0"/>
            <a:t> </a:t>
          </a:r>
          <a:r>
            <a:rPr lang="ru-RU" dirty="0" err="1"/>
            <a:t>тумай</a:t>
          </a:r>
          <a:r>
            <a:rPr lang="ru-RU" dirty="0"/>
            <a:t> </a:t>
          </a:r>
          <a:r>
            <a:rPr lang="ru-RU" dirty="0" err="1"/>
            <a:t>сайран</a:t>
          </a:r>
          <a:r>
            <a:rPr lang="ru-RU" dirty="0"/>
            <a:t> </a:t>
          </a:r>
          <a:r>
            <a:rPr lang="ru-RU" dirty="0" err="1"/>
            <a:t>болмас</a:t>
          </a:r>
          <a:r>
            <a:rPr lang="ru-RU" dirty="0"/>
            <a:t>,</a:t>
          </a:r>
          <a:br>
            <a:rPr lang="ru-RU" dirty="0"/>
          </a:br>
          <a:r>
            <a:rPr lang="ru-RU" dirty="0"/>
            <a:t>Сайран </a:t>
          </a:r>
          <a:r>
            <a:rPr lang="ru-RU" dirty="0" err="1"/>
            <a:t>болмай</a:t>
          </a:r>
          <a:r>
            <a:rPr lang="ru-RU" dirty="0"/>
            <a:t> </a:t>
          </a:r>
          <a:r>
            <a:rPr lang="ru-RU" b="1" dirty="0"/>
            <a:t>айран </a:t>
          </a:r>
          <a:r>
            <a:rPr lang="ru-RU" dirty="0" err="1"/>
            <a:t>болмас</a:t>
          </a:r>
          <a:r>
            <a:rPr lang="ru-RU" dirty="0"/>
            <a:t>.</a:t>
          </a:r>
        </a:p>
      </dgm:t>
    </dgm:pt>
    <dgm:pt modelId="{29832434-3E8B-4B4F-A243-5E46FBEC17B7}" type="parTrans" cxnId="{F938CD76-62DA-44B5-9770-609CBD85C407}">
      <dgm:prSet/>
      <dgm:spPr/>
      <dgm:t>
        <a:bodyPr/>
        <a:lstStyle/>
        <a:p>
          <a:endParaRPr lang="ru-RU"/>
        </a:p>
      </dgm:t>
    </dgm:pt>
    <dgm:pt modelId="{6EC3B0E4-AE94-47D3-A09F-477E7AD0194C}" type="sibTrans" cxnId="{F938CD76-62DA-44B5-9770-609CBD85C407}">
      <dgm:prSet/>
      <dgm:spPr/>
      <dgm:t>
        <a:bodyPr/>
        <a:lstStyle/>
        <a:p>
          <a:endParaRPr lang="ru-RU"/>
        </a:p>
      </dgm:t>
    </dgm:pt>
    <dgm:pt modelId="{157FF681-3B49-4866-85EB-31238A6AFA38}">
      <dgm:prSet/>
      <dgm:spPr/>
      <dgm:t>
        <a:bodyPr/>
        <a:lstStyle/>
        <a:p>
          <a:r>
            <a:rPr lang="ru-RU" dirty="0" err="1"/>
            <a:t>Орашолақтың</a:t>
          </a:r>
          <a:r>
            <a:rPr lang="ru-RU" dirty="0"/>
            <a:t> - </a:t>
          </a:r>
          <a:r>
            <a:rPr lang="ru-RU" dirty="0" err="1"/>
            <a:t>қолы</a:t>
          </a:r>
          <a:r>
            <a:rPr lang="ru-RU" dirty="0"/>
            <a:t> </a:t>
          </a:r>
          <a:r>
            <a:rPr lang="ru-RU" dirty="0" err="1"/>
            <a:t>шолақ</a:t>
          </a:r>
          <a:r>
            <a:rPr lang="ru-RU" dirty="0"/>
            <a:t>.</a:t>
          </a:r>
          <a:br>
            <a:rPr lang="ru-RU" dirty="0"/>
          </a:br>
          <a:r>
            <a:rPr lang="ru-RU" b="1" dirty="0"/>
            <a:t>Айран</a:t>
          </a:r>
          <a:r>
            <a:rPr lang="ru-RU" dirty="0"/>
            <a:t> </a:t>
          </a:r>
          <a:r>
            <a:rPr lang="ru-RU" dirty="0" err="1"/>
            <a:t>ұйытса</a:t>
          </a:r>
          <a:r>
            <a:rPr lang="ru-RU" dirty="0"/>
            <a:t>, </a:t>
          </a:r>
          <a:r>
            <a:rPr lang="ru-RU" dirty="0" err="1"/>
            <a:t>іріткен</a:t>
          </a:r>
          <a:r>
            <a:rPr lang="ru-RU" dirty="0"/>
            <a:t>,</a:t>
          </a:r>
          <a:br>
            <a:rPr lang="ru-RU" dirty="0"/>
          </a:br>
          <a:r>
            <a:rPr lang="ru-RU" dirty="0" err="1"/>
            <a:t>Тері</a:t>
          </a:r>
          <a:r>
            <a:rPr lang="ru-RU" dirty="0"/>
            <a:t> </a:t>
          </a:r>
          <a:r>
            <a:rPr lang="ru-RU" dirty="0" err="1"/>
            <a:t>илесе</a:t>
          </a:r>
          <a:r>
            <a:rPr lang="ru-RU" dirty="0"/>
            <a:t>, </a:t>
          </a:r>
          <a:r>
            <a:rPr lang="ru-RU" dirty="0" err="1"/>
            <a:t>шіріткен</a:t>
          </a:r>
          <a:r>
            <a:rPr lang="ru-RU" dirty="0"/>
            <a:t>.</a:t>
          </a:r>
        </a:p>
      </dgm:t>
    </dgm:pt>
    <dgm:pt modelId="{310A1891-414F-4B9B-BD13-BD8F8D89D4CE}" type="parTrans" cxnId="{F3CC6847-3C5E-429C-93C4-8CDF9D1389DF}">
      <dgm:prSet/>
      <dgm:spPr/>
      <dgm:t>
        <a:bodyPr/>
        <a:lstStyle/>
        <a:p>
          <a:endParaRPr lang="ru-RU"/>
        </a:p>
      </dgm:t>
    </dgm:pt>
    <dgm:pt modelId="{A1DEDF6C-896C-441C-83D4-0B46D0750A53}" type="sibTrans" cxnId="{F3CC6847-3C5E-429C-93C4-8CDF9D1389DF}">
      <dgm:prSet/>
      <dgm:spPr/>
      <dgm:t>
        <a:bodyPr/>
        <a:lstStyle/>
        <a:p>
          <a:endParaRPr lang="ru-RU"/>
        </a:p>
      </dgm:t>
    </dgm:pt>
    <dgm:pt modelId="{0873DA4C-AB84-4F4F-9967-E41E8040D18A}">
      <dgm:prSet/>
      <dgm:spPr/>
      <dgm:t>
        <a:bodyPr/>
        <a:lstStyle/>
        <a:p>
          <a:r>
            <a:rPr lang="ru-RU" dirty="0" err="1"/>
            <a:t>Сұйық</a:t>
          </a:r>
          <a:r>
            <a:rPr lang="ru-RU" dirty="0"/>
            <a:t> </a:t>
          </a:r>
          <a:r>
            <a:rPr lang="ru-RU" b="1" dirty="0" err="1"/>
            <a:t>айранды</a:t>
          </a:r>
          <a:r>
            <a:rPr lang="ru-RU" dirty="0"/>
            <a:t> </a:t>
          </a:r>
          <a:r>
            <a:rPr lang="ru-RU" dirty="0" err="1"/>
            <a:t>судай</a:t>
          </a:r>
          <a:r>
            <a:rPr lang="ru-RU" dirty="0"/>
            <a:t> </a:t>
          </a:r>
          <a:r>
            <a:rPr lang="ru-RU" dirty="0" err="1"/>
            <a:t>сапырды</a:t>
          </a:r>
          <a:r>
            <a:rPr lang="ru-RU" dirty="0"/>
            <a:t>.</a:t>
          </a:r>
        </a:p>
      </dgm:t>
    </dgm:pt>
    <dgm:pt modelId="{18FC5A6C-BED3-45F3-9047-85270D0D3620}" type="parTrans" cxnId="{721D2376-81BE-4CB7-8888-5A5B9DC9CD53}">
      <dgm:prSet/>
      <dgm:spPr/>
      <dgm:t>
        <a:bodyPr/>
        <a:lstStyle/>
        <a:p>
          <a:endParaRPr lang="ru-RU"/>
        </a:p>
      </dgm:t>
    </dgm:pt>
    <dgm:pt modelId="{E714F74A-789B-4F4C-B64F-43C0AAA467D9}" type="sibTrans" cxnId="{721D2376-81BE-4CB7-8888-5A5B9DC9CD53}">
      <dgm:prSet/>
      <dgm:spPr/>
      <dgm:t>
        <a:bodyPr/>
        <a:lstStyle/>
        <a:p>
          <a:endParaRPr lang="ru-RU"/>
        </a:p>
      </dgm:t>
    </dgm:pt>
    <dgm:pt modelId="{4873B3EB-C9CF-4CB4-95E4-E9D721F431B1}">
      <dgm:prSet/>
      <dgm:spPr/>
      <dgm:t>
        <a:bodyPr/>
        <a:lstStyle/>
        <a:p>
          <a:r>
            <a:rPr lang="ru-RU" b="1" dirty="0"/>
            <a:t>Айран</a:t>
          </a:r>
          <a:r>
            <a:rPr lang="ru-RU" dirty="0"/>
            <a:t> </a:t>
          </a:r>
          <a:r>
            <a:rPr lang="ru-RU" dirty="0" err="1"/>
            <a:t>ішкен</a:t>
          </a:r>
          <a:r>
            <a:rPr lang="ru-RU" dirty="0"/>
            <a:t> </a:t>
          </a:r>
          <a:r>
            <a:rPr lang="ru-RU" dirty="0" err="1"/>
            <a:t>құтылды</a:t>
          </a:r>
          <a:r>
            <a:rPr lang="ru-RU" dirty="0"/>
            <a:t>,</a:t>
          </a:r>
          <a:br>
            <a:rPr lang="ru-RU" dirty="0"/>
          </a:br>
          <a:r>
            <a:rPr lang="ru-RU" dirty="0" err="1"/>
            <a:t>Шелек</a:t>
          </a:r>
          <a:r>
            <a:rPr lang="ru-RU" dirty="0"/>
            <a:t> </a:t>
          </a:r>
          <a:r>
            <a:rPr lang="ru-RU" dirty="0" err="1"/>
            <a:t>жалаған</a:t>
          </a:r>
          <a:r>
            <a:rPr lang="ru-RU" dirty="0"/>
            <a:t> </a:t>
          </a:r>
          <a:r>
            <a:rPr lang="ru-RU" dirty="0" err="1"/>
            <a:t>тұтылды</a:t>
          </a:r>
          <a:r>
            <a:rPr lang="ru-RU" dirty="0"/>
            <a:t>.</a:t>
          </a:r>
        </a:p>
      </dgm:t>
    </dgm:pt>
    <dgm:pt modelId="{303F2DCD-3A40-4ACF-8ECE-CA127F9D1EEB}" type="parTrans" cxnId="{AE5B8DD2-8C21-4F3F-B086-47089752F3B9}">
      <dgm:prSet/>
      <dgm:spPr/>
      <dgm:t>
        <a:bodyPr/>
        <a:lstStyle/>
        <a:p>
          <a:endParaRPr lang="ru-RU"/>
        </a:p>
      </dgm:t>
    </dgm:pt>
    <dgm:pt modelId="{78BCE157-0398-47C5-BD16-9E8C8E67A194}" type="sibTrans" cxnId="{AE5B8DD2-8C21-4F3F-B086-47089752F3B9}">
      <dgm:prSet/>
      <dgm:spPr/>
      <dgm:t>
        <a:bodyPr/>
        <a:lstStyle/>
        <a:p>
          <a:endParaRPr lang="ru-RU"/>
        </a:p>
      </dgm:t>
    </dgm:pt>
    <dgm:pt modelId="{A961CCF8-7449-445C-AC25-F68136DDB8D2}" type="pres">
      <dgm:prSet presAssocID="{ADD6F2AD-5DAA-48AA-ACB7-4327ABA5B671}" presName="Name0" presStyleCnt="0">
        <dgm:presLayoutVars>
          <dgm:dir/>
          <dgm:animLvl val="lvl"/>
          <dgm:resizeHandles val="exact"/>
        </dgm:presLayoutVars>
      </dgm:prSet>
      <dgm:spPr/>
    </dgm:pt>
    <dgm:pt modelId="{BF1BDFF6-4987-486F-B8F4-4FFB34C6117B}" type="pres">
      <dgm:prSet presAssocID="{B704823B-6686-4E02-ADDF-C33E7081A7D9}" presName="linNode" presStyleCnt="0"/>
      <dgm:spPr/>
    </dgm:pt>
    <dgm:pt modelId="{1B7F5563-DEB5-41EC-B040-D9747BB0A5BE}" type="pres">
      <dgm:prSet presAssocID="{B704823B-6686-4E02-ADDF-C33E7081A7D9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04329E76-67A5-4F7D-8EBB-C3D657C0FF7E}" type="pres">
      <dgm:prSet presAssocID="{B704823B-6686-4E02-ADDF-C33E7081A7D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3F742304-5A05-44AA-A81F-5B72014F8788}" type="presOf" srcId="{08E4E2F9-954E-46B0-B138-440694A6D885}" destId="{04329E76-67A5-4F7D-8EBB-C3D657C0FF7E}" srcOrd="0" destOrd="0" presId="urn:microsoft.com/office/officeart/2005/8/layout/vList5"/>
    <dgm:cxn modelId="{0117DD15-CA31-4B09-BC0F-974DBEB4D0A7}" srcId="{B704823B-6686-4E02-ADDF-C33E7081A7D9}" destId="{3134C9A0-94C0-4ACA-A6D1-CA71B130707A}" srcOrd="2" destOrd="0" parTransId="{5958C702-21C0-41D0-952B-13EE641377D6}" sibTransId="{602228ED-1A3B-4AE9-8536-A5804F8E4813}"/>
    <dgm:cxn modelId="{6102E315-A02C-4A09-BE0B-56639C5198B5}" type="presOf" srcId="{4873B3EB-C9CF-4CB4-95E4-E9D721F431B1}" destId="{04329E76-67A5-4F7D-8EBB-C3D657C0FF7E}" srcOrd="0" destOrd="6" presId="urn:microsoft.com/office/officeart/2005/8/layout/vList5"/>
    <dgm:cxn modelId="{EA88B323-1C5C-454A-B65E-6B7D18A163CB}" type="presOf" srcId="{ADD6F2AD-5DAA-48AA-ACB7-4327ABA5B671}" destId="{A961CCF8-7449-445C-AC25-F68136DDB8D2}" srcOrd="0" destOrd="0" presId="urn:microsoft.com/office/officeart/2005/8/layout/vList5"/>
    <dgm:cxn modelId="{354F7F25-ECA9-49EC-AAF6-6419678A0960}" type="presOf" srcId="{B704823B-6686-4E02-ADDF-C33E7081A7D9}" destId="{1B7F5563-DEB5-41EC-B040-D9747BB0A5BE}" srcOrd="0" destOrd="0" presId="urn:microsoft.com/office/officeart/2005/8/layout/vList5"/>
    <dgm:cxn modelId="{DA7EB662-1B92-4467-830F-6FB469B775AF}" type="presOf" srcId="{5D110CA4-53BE-4843-B2ED-8B593B805D60}" destId="{04329E76-67A5-4F7D-8EBB-C3D657C0FF7E}" srcOrd="0" destOrd="1" presId="urn:microsoft.com/office/officeart/2005/8/layout/vList5"/>
    <dgm:cxn modelId="{F3CC6847-3C5E-429C-93C4-8CDF9D1389DF}" srcId="{B704823B-6686-4E02-ADDF-C33E7081A7D9}" destId="{157FF681-3B49-4866-85EB-31238A6AFA38}" srcOrd="4" destOrd="0" parTransId="{310A1891-414F-4B9B-BD13-BD8F8D89D4CE}" sibTransId="{A1DEDF6C-896C-441C-83D4-0B46D0750A53}"/>
    <dgm:cxn modelId="{B9B3B767-D25D-4910-B3C4-099CAE0C06BC}" type="presOf" srcId="{0873DA4C-AB84-4F4F-9967-E41E8040D18A}" destId="{04329E76-67A5-4F7D-8EBB-C3D657C0FF7E}" srcOrd="0" destOrd="5" presId="urn:microsoft.com/office/officeart/2005/8/layout/vList5"/>
    <dgm:cxn modelId="{721D2376-81BE-4CB7-8888-5A5B9DC9CD53}" srcId="{B704823B-6686-4E02-ADDF-C33E7081A7D9}" destId="{0873DA4C-AB84-4F4F-9967-E41E8040D18A}" srcOrd="5" destOrd="0" parTransId="{18FC5A6C-BED3-45F3-9047-85270D0D3620}" sibTransId="{E714F74A-789B-4F4C-B64F-43C0AAA467D9}"/>
    <dgm:cxn modelId="{F938CD76-62DA-44B5-9770-609CBD85C407}" srcId="{B704823B-6686-4E02-ADDF-C33E7081A7D9}" destId="{365C7D92-8C6E-4A90-AA07-5EE7AB9C9933}" srcOrd="3" destOrd="0" parTransId="{29832434-3E8B-4B4F-A243-5E46FBEC17B7}" sibTransId="{6EC3B0E4-AE94-47D3-A09F-477E7AD0194C}"/>
    <dgm:cxn modelId="{9AE48193-6000-439E-8FBA-3A43B94DE526}" srcId="{B704823B-6686-4E02-ADDF-C33E7081A7D9}" destId="{08E4E2F9-954E-46B0-B138-440694A6D885}" srcOrd="0" destOrd="0" parTransId="{F475483A-7C21-4ADC-B2AE-87B1D9E7E9B4}" sibTransId="{3139A961-7B0B-4825-B4CD-BE015C2459F6}"/>
    <dgm:cxn modelId="{A4DC80A7-2282-4A2F-880A-96957D668D82}" srcId="{B704823B-6686-4E02-ADDF-C33E7081A7D9}" destId="{5D110CA4-53BE-4843-B2ED-8B593B805D60}" srcOrd="1" destOrd="0" parTransId="{FEB5014F-0143-4623-9495-B457A09BC82D}" sibTransId="{6579F7D6-EB6F-4A8B-91D1-AC9D74EC37EE}"/>
    <dgm:cxn modelId="{BCA3F3B3-CB45-4098-9D9A-747A4D4245A6}" type="presOf" srcId="{157FF681-3B49-4866-85EB-31238A6AFA38}" destId="{04329E76-67A5-4F7D-8EBB-C3D657C0FF7E}" srcOrd="0" destOrd="4" presId="urn:microsoft.com/office/officeart/2005/8/layout/vList5"/>
    <dgm:cxn modelId="{AE5B8DD2-8C21-4F3F-B086-47089752F3B9}" srcId="{B704823B-6686-4E02-ADDF-C33E7081A7D9}" destId="{4873B3EB-C9CF-4CB4-95E4-E9D721F431B1}" srcOrd="6" destOrd="0" parTransId="{303F2DCD-3A40-4ACF-8ECE-CA127F9D1EEB}" sibTransId="{78BCE157-0398-47C5-BD16-9E8C8E67A194}"/>
    <dgm:cxn modelId="{810F2DD4-B992-4BC8-863A-F6D836F30521}" type="presOf" srcId="{3134C9A0-94C0-4ACA-A6D1-CA71B130707A}" destId="{04329E76-67A5-4F7D-8EBB-C3D657C0FF7E}" srcOrd="0" destOrd="2" presId="urn:microsoft.com/office/officeart/2005/8/layout/vList5"/>
    <dgm:cxn modelId="{7F9906E4-3203-4642-B6E5-FC81656975D9}" type="presOf" srcId="{365C7D92-8C6E-4A90-AA07-5EE7AB9C9933}" destId="{04329E76-67A5-4F7D-8EBB-C3D657C0FF7E}" srcOrd="0" destOrd="3" presId="urn:microsoft.com/office/officeart/2005/8/layout/vList5"/>
    <dgm:cxn modelId="{4A9216F3-6012-42C5-BF9E-15B07D3331FF}" srcId="{ADD6F2AD-5DAA-48AA-ACB7-4327ABA5B671}" destId="{B704823B-6686-4E02-ADDF-C33E7081A7D9}" srcOrd="0" destOrd="0" parTransId="{65DE8888-F37C-49EE-AD38-02DB7C14D620}" sibTransId="{3A994435-C207-4147-AB42-40265A186612}"/>
    <dgm:cxn modelId="{39B527DC-0EEF-475A-BA77-EEB79F5087AA}" type="presParOf" srcId="{A961CCF8-7449-445C-AC25-F68136DDB8D2}" destId="{BF1BDFF6-4987-486F-B8F4-4FFB34C6117B}" srcOrd="0" destOrd="0" presId="urn:microsoft.com/office/officeart/2005/8/layout/vList5"/>
    <dgm:cxn modelId="{4746CAB9-76E9-42AD-B740-B0A6BCA453B9}" type="presParOf" srcId="{BF1BDFF6-4987-486F-B8F4-4FFB34C6117B}" destId="{1B7F5563-DEB5-41EC-B040-D9747BB0A5BE}" srcOrd="0" destOrd="0" presId="urn:microsoft.com/office/officeart/2005/8/layout/vList5"/>
    <dgm:cxn modelId="{8A8D7FB1-5D53-4B50-AFB5-F19A1557A068}" type="presParOf" srcId="{BF1BDFF6-4987-486F-B8F4-4FFB34C6117B}" destId="{04329E76-67A5-4F7D-8EBB-C3D657C0FF7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67ACB1D-247D-4CF1-B45C-7720B8EC030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BEAE85-2537-4B0A-A016-EA13EEBA2A10}">
      <dgm:prSet/>
      <dgm:spPr/>
      <dgm:t>
        <a:bodyPr/>
        <a:lstStyle/>
        <a:p>
          <a:r>
            <a:rPr lang="ru-RU" dirty="0"/>
            <a:t>ШАПАН </a:t>
          </a:r>
        </a:p>
      </dgm:t>
    </dgm:pt>
    <dgm:pt modelId="{6E519908-4CCE-4DE6-82E5-6C0684C9D1FA}" type="parTrans" cxnId="{CE88A935-7525-4751-98C5-A4FBB64E90DD}">
      <dgm:prSet/>
      <dgm:spPr/>
      <dgm:t>
        <a:bodyPr/>
        <a:lstStyle/>
        <a:p>
          <a:endParaRPr lang="ru-RU"/>
        </a:p>
      </dgm:t>
    </dgm:pt>
    <dgm:pt modelId="{4240A1C1-25A1-462E-AFAA-3D1027A30F37}" type="sibTrans" cxnId="{CE88A935-7525-4751-98C5-A4FBB64E90DD}">
      <dgm:prSet/>
      <dgm:spPr/>
      <dgm:t>
        <a:bodyPr/>
        <a:lstStyle/>
        <a:p>
          <a:endParaRPr lang="ru-RU"/>
        </a:p>
      </dgm:t>
    </dgm:pt>
    <dgm:pt modelId="{686A72A1-2337-45BD-9419-C77E8B583287}">
      <dgm:prSet/>
      <dgm:spPr/>
      <dgm:t>
        <a:bodyPr/>
        <a:lstStyle/>
        <a:p>
          <a:r>
            <a:rPr lang="ru-RU" b="1" dirty="0"/>
            <a:t>В. В. Радлов</a:t>
          </a:r>
          <a:r>
            <a:rPr lang="ru-RU" dirty="0"/>
            <a:t>: </a:t>
          </a:r>
          <a:r>
            <a:rPr lang="ru-RU" dirty="0" err="1"/>
            <a:t>шапан</a:t>
          </a:r>
          <a:r>
            <a:rPr lang="ru-RU" dirty="0"/>
            <a:t> [</a:t>
          </a:r>
          <a:r>
            <a:rPr lang="ru-RU" dirty="0" err="1"/>
            <a:t>Кі</a:t>
          </a:r>
          <a:r>
            <a:rPr lang="en-US" dirty="0"/>
            <a:t>r] = </a:t>
          </a:r>
          <a:r>
            <a:rPr lang="ru-RU" dirty="0"/>
            <a:t>чапан верхнее платье, кафтан – </a:t>
          </a:r>
          <a:r>
            <a:rPr lang="ru-RU" dirty="0" err="1"/>
            <a:t>деген</a:t>
          </a:r>
          <a:r>
            <a:rPr lang="ru-RU" dirty="0"/>
            <a:t> </a:t>
          </a:r>
          <a:r>
            <a:rPr lang="ru-RU" dirty="0" err="1"/>
            <a:t>анықтама</a:t>
          </a:r>
          <a:r>
            <a:rPr lang="ru-RU" dirty="0"/>
            <a:t> </a:t>
          </a:r>
          <a:r>
            <a:rPr lang="ru-RU" dirty="0" err="1"/>
            <a:t>береді</a:t>
          </a:r>
          <a:r>
            <a:rPr lang="ru-RU" dirty="0"/>
            <a:t>. П.М. Мелиоранский </a:t>
          </a:r>
          <a:r>
            <a:rPr lang="ru-RU" dirty="0" err="1"/>
            <a:t>және</a:t>
          </a:r>
          <a:r>
            <a:rPr lang="ru-RU" dirty="0"/>
            <a:t> </a:t>
          </a:r>
          <a:r>
            <a:rPr lang="ru-RU" dirty="0" err="1"/>
            <a:t>К.Менгес</a:t>
          </a:r>
          <a:r>
            <a:rPr lang="ru-RU" dirty="0"/>
            <a:t> </a:t>
          </a:r>
          <a:r>
            <a:rPr lang="en-US" dirty="0"/>
            <a:t>la</a:t>
          </a:r>
          <a:r>
            <a:rPr lang="ru-RU" dirty="0"/>
            <a:t>р</a:t>
          </a:r>
          <a:r>
            <a:rPr lang="en-US" dirty="0" err="1"/>
            <a:t>undža</a:t>
          </a:r>
          <a:r>
            <a:rPr lang="en-US" dirty="0"/>
            <a:t> ~ la</a:t>
          </a:r>
          <a:r>
            <a:rPr lang="ru-RU" dirty="0"/>
            <a:t>р</a:t>
          </a:r>
          <a:r>
            <a:rPr lang="en-US" dirty="0" err="1"/>
            <a:t>andža</a:t>
          </a:r>
          <a:r>
            <a:rPr lang="en-US" dirty="0"/>
            <a:t> ~ la</a:t>
          </a:r>
          <a:r>
            <a:rPr lang="ru-RU" dirty="0" err="1"/>
            <a:t>ру</a:t>
          </a:r>
          <a:r>
            <a:rPr lang="en-US" dirty="0" err="1"/>
            <a:t>ndža</a:t>
          </a:r>
          <a:r>
            <a:rPr lang="en-US" dirty="0"/>
            <a:t>: </a:t>
          </a:r>
          <a:r>
            <a:rPr lang="ru-RU" dirty="0" err="1"/>
            <a:t>жабқыш</a:t>
          </a:r>
          <a:r>
            <a:rPr lang="ru-RU" dirty="0"/>
            <a:t>, жабу. </a:t>
          </a:r>
        </a:p>
      </dgm:t>
    </dgm:pt>
    <dgm:pt modelId="{52EEE18E-2EE9-4CAC-9D45-9397E10CD810}" type="parTrans" cxnId="{EB89F2A0-57CB-483D-ADF7-FFC381D6F29C}">
      <dgm:prSet/>
      <dgm:spPr/>
      <dgm:t>
        <a:bodyPr/>
        <a:lstStyle/>
        <a:p>
          <a:endParaRPr lang="ru-RU"/>
        </a:p>
      </dgm:t>
    </dgm:pt>
    <dgm:pt modelId="{D8E1E811-364C-4E40-A46C-1016C0051C40}" type="sibTrans" cxnId="{EB89F2A0-57CB-483D-ADF7-FFC381D6F29C}">
      <dgm:prSet/>
      <dgm:spPr/>
      <dgm:t>
        <a:bodyPr/>
        <a:lstStyle/>
        <a:p>
          <a:endParaRPr lang="ru-RU"/>
        </a:p>
      </dgm:t>
    </dgm:pt>
    <dgm:pt modelId="{9E24DB1D-6149-41DD-B426-00D9E096A95B}">
      <dgm:prSet/>
      <dgm:spPr/>
      <dgm:t>
        <a:bodyPr/>
        <a:lstStyle/>
        <a:p>
          <a:r>
            <a:rPr lang="ru-RU" dirty="0" err="1"/>
            <a:t>Ғалымдардың</a:t>
          </a:r>
          <a:r>
            <a:rPr lang="ru-RU" dirty="0"/>
            <a:t> </a:t>
          </a:r>
          <a:r>
            <a:rPr lang="ru-RU" dirty="0" err="1"/>
            <a:t>айтуы</a:t>
          </a:r>
          <a:r>
            <a:rPr lang="ru-RU" dirty="0"/>
            <a:t> </a:t>
          </a:r>
          <a:r>
            <a:rPr lang="ru-RU" dirty="0" err="1"/>
            <a:t>бойынша</a:t>
          </a:r>
          <a:r>
            <a:rPr lang="ru-RU" dirty="0"/>
            <a:t> </a:t>
          </a:r>
          <a:r>
            <a:rPr lang="ru-RU" dirty="0" err="1"/>
            <a:t>бұл</a:t>
          </a:r>
          <a:r>
            <a:rPr lang="ru-RU" dirty="0"/>
            <a:t> </a:t>
          </a:r>
          <a:r>
            <a:rPr lang="ru-RU" dirty="0" err="1"/>
            <a:t>сөз</a:t>
          </a:r>
          <a:r>
            <a:rPr lang="ru-RU" dirty="0"/>
            <a:t> </a:t>
          </a:r>
          <a:r>
            <a: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</a:t>
          </a:r>
          <a:r>
            <a: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р-«</a:t>
          </a:r>
          <a:r>
            <a:rPr lang="ru-RU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жап</a:t>
          </a:r>
          <a:r>
            <a: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 + -у</a:t>
          </a:r>
          <a:r>
            <a: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 - </a:t>
          </a:r>
          <a:r>
            <a:rPr lang="ru-RU" dirty="0" err="1"/>
            <a:t>аффиксінен</a:t>
          </a:r>
          <a:r>
            <a:rPr lang="ru-RU" dirty="0"/>
            <a:t> </a:t>
          </a:r>
          <a:r>
            <a:rPr lang="ru-RU" dirty="0" err="1"/>
            <a:t>құралып</a:t>
          </a:r>
          <a:r>
            <a:rPr lang="ru-RU" dirty="0"/>
            <a:t> </a:t>
          </a:r>
          <a:r>
            <a:rPr lang="ru-RU" dirty="0" err="1"/>
            <a:t>жауып</a:t>
          </a:r>
          <a:r>
            <a:rPr lang="ru-RU" dirty="0"/>
            <a:t> </a:t>
          </a:r>
          <a:r>
            <a:rPr lang="ru-RU" dirty="0" err="1"/>
            <a:t>деген</a:t>
          </a:r>
          <a:r>
            <a:rPr lang="ru-RU" dirty="0"/>
            <a:t> </a:t>
          </a:r>
          <a:r>
            <a:rPr lang="ru-RU" dirty="0" err="1"/>
            <a:t>өздік</a:t>
          </a:r>
          <a:r>
            <a:rPr lang="ru-RU" dirty="0"/>
            <a:t> </a:t>
          </a:r>
          <a:r>
            <a:rPr lang="ru-RU" dirty="0" err="1"/>
            <a:t>етіс</a:t>
          </a:r>
          <a:r>
            <a:rPr lang="ru-RU" dirty="0"/>
            <a:t> </a:t>
          </a:r>
          <a:r>
            <a:rPr lang="ru-RU" b="1" dirty="0"/>
            <a:t>&lt; </a:t>
          </a:r>
          <a:r>
            <a:rPr lang="en-US" b="1" dirty="0"/>
            <a:t>ja</a:t>
          </a:r>
          <a:r>
            <a:rPr lang="ru-RU" b="1" dirty="0" err="1"/>
            <a:t>ру</a:t>
          </a:r>
          <a:r>
            <a:rPr lang="en-US" b="1" dirty="0"/>
            <a:t>n</a:t>
          </a:r>
          <a:r>
            <a:rPr lang="kk-KZ" b="1" dirty="0"/>
            <a:t> </a:t>
          </a:r>
          <a:r>
            <a:rPr lang="ru-RU" dirty="0" err="1"/>
            <a:t>жасайды</a:t>
          </a:r>
          <a:r>
            <a:rPr lang="ru-RU" b="1" dirty="0"/>
            <a:t>. </a:t>
          </a:r>
          <a:r>
            <a:rPr lang="ru-RU" b="1" u="sng" dirty="0"/>
            <a:t>«</a:t>
          </a:r>
          <a:r>
            <a:rPr lang="ru-RU" b="1" u="sng" dirty="0" err="1"/>
            <a:t>жабыну</a:t>
          </a:r>
          <a:r>
            <a:rPr lang="ru-RU" b="1" u="sng" dirty="0"/>
            <a:t>»</a:t>
          </a:r>
          <a:r>
            <a:rPr lang="ru-RU" b="1" dirty="0"/>
            <a:t> </a:t>
          </a:r>
          <a:r>
            <a:rPr lang="ru-RU" dirty="0"/>
            <a:t>+ </a:t>
          </a:r>
          <a:r>
            <a:rPr lang="ru-RU" dirty="0" err="1"/>
            <a:t>афф</a:t>
          </a:r>
          <a:r>
            <a:rPr lang="ru-RU" dirty="0"/>
            <a:t>. -</a:t>
          </a:r>
          <a:r>
            <a:rPr lang="en-US" dirty="0" err="1"/>
            <a:t>dž</a:t>
          </a:r>
          <a:r>
            <a:rPr lang="ru-RU" dirty="0"/>
            <a:t>у, </a:t>
          </a:r>
          <a:r>
            <a:rPr lang="ru-RU" dirty="0" err="1"/>
            <a:t>сонда</a:t>
          </a:r>
          <a:r>
            <a:rPr lang="ru-RU" dirty="0"/>
            <a:t> </a:t>
          </a:r>
          <a:r>
            <a:rPr lang="ru-RU" dirty="0" err="1"/>
            <a:t>тарихи</a:t>
          </a:r>
          <a:r>
            <a:rPr lang="ru-RU" dirty="0"/>
            <a:t> </a:t>
          </a:r>
          <a:r>
            <a:rPr lang="ru-RU" dirty="0" err="1"/>
            <a:t>туынды</a:t>
          </a:r>
          <a:r>
            <a:rPr lang="ru-RU" dirty="0"/>
            <a:t>: </a:t>
          </a:r>
          <a:r>
            <a:rPr lang="en-US" dirty="0"/>
            <a:t>ja</a:t>
          </a:r>
          <a:r>
            <a:rPr lang="ru-RU" dirty="0"/>
            <a:t>р-у</a:t>
          </a:r>
          <a:r>
            <a:rPr lang="en-US" dirty="0"/>
            <a:t>n-</a:t>
          </a:r>
          <a:r>
            <a:rPr lang="ru-RU" dirty="0"/>
            <a:t>у</a:t>
          </a:r>
          <a:r>
            <a:rPr lang="en-US" dirty="0" err="1"/>
            <a:t>š-ča~ja</a:t>
          </a:r>
          <a:r>
            <a:rPr lang="ru-RU" dirty="0"/>
            <a:t>р-у</a:t>
          </a:r>
          <a:r>
            <a:rPr lang="en-US" dirty="0"/>
            <a:t>n-</a:t>
          </a:r>
          <a:r>
            <a:rPr lang="ru-RU" dirty="0"/>
            <a:t>у</a:t>
          </a:r>
          <a:r>
            <a:rPr lang="en-US" dirty="0"/>
            <a:t>š</a:t>
          </a:r>
          <a:r>
            <a:rPr lang="el-GR" dirty="0"/>
            <a:t>γ</a:t>
          </a:r>
          <a:r>
            <a:rPr lang="en-US" dirty="0" err="1"/>
            <a:t>a~ja</a:t>
          </a:r>
          <a:r>
            <a:rPr lang="ru-RU" dirty="0"/>
            <a:t>р-у</a:t>
          </a:r>
          <a:r>
            <a:rPr lang="en-US" dirty="0"/>
            <a:t>n-</a:t>
          </a:r>
          <a:r>
            <a:rPr lang="ru-RU" dirty="0"/>
            <a:t>у</a:t>
          </a:r>
          <a:r>
            <a:rPr lang="en-US" dirty="0"/>
            <a:t>š-</a:t>
          </a:r>
          <a:r>
            <a:rPr lang="el-GR" dirty="0"/>
            <a:t>γ</a:t>
          </a:r>
          <a:r>
            <a:rPr lang="en-US" dirty="0"/>
            <a:t>a .</a:t>
          </a:r>
          <a:r>
            <a:rPr lang="ru-RU" dirty="0" err="1"/>
            <a:t>т.б</a:t>
          </a:r>
          <a:r>
            <a:rPr lang="ru-RU" dirty="0"/>
            <a:t>.&gt; </a:t>
          </a:r>
          <a:r>
            <a:rPr lang="ru-RU" dirty="0" err="1"/>
            <a:t>япанша~епанча</a:t>
          </a:r>
          <a:r>
            <a:rPr lang="ru-RU" dirty="0"/>
            <a:t>. </a:t>
          </a:r>
        </a:p>
      </dgm:t>
    </dgm:pt>
    <dgm:pt modelId="{D37CB175-692D-4F56-90B6-110E7A3A1C9C}" type="parTrans" cxnId="{90600868-E228-4278-B73B-5A0F92398E55}">
      <dgm:prSet/>
      <dgm:spPr/>
      <dgm:t>
        <a:bodyPr/>
        <a:lstStyle/>
        <a:p>
          <a:endParaRPr lang="ru-RU"/>
        </a:p>
      </dgm:t>
    </dgm:pt>
    <dgm:pt modelId="{8E429447-33AA-44D4-8044-961C1B455DDA}" type="sibTrans" cxnId="{90600868-E228-4278-B73B-5A0F92398E55}">
      <dgm:prSet/>
      <dgm:spPr/>
      <dgm:t>
        <a:bodyPr/>
        <a:lstStyle/>
        <a:p>
          <a:endParaRPr lang="ru-RU"/>
        </a:p>
      </dgm:t>
    </dgm:pt>
    <dgm:pt modelId="{99754031-964C-486B-AAAF-54B7EEDD53BE}">
      <dgm:prSet/>
      <dgm:spPr/>
      <dgm:t>
        <a:bodyPr/>
        <a:lstStyle/>
        <a:p>
          <a:r>
            <a:rPr lang="ru-RU" dirty="0" err="1"/>
            <a:t>Демек</a:t>
          </a:r>
          <a:r>
            <a:rPr lang="ru-RU" dirty="0"/>
            <a:t>, </a:t>
          </a:r>
          <a:r>
            <a:rPr lang="ru-RU" dirty="0" err="1"/>
            <a:t>шапанның</a:t>
          </a:r>
          <a:r>
            <a:rPr lang="ru-RU" dirty="0"/>
            <a:t> </a:t>
          </a:r>
          <a:r>
            <a:rPr lang="ru-RU" dirty="0" err="1"/>
            <a:t>түбірі</a:t>
          </a:r>
          <a:r>
            <a:rPr lang="ru-RU" dirty="0"/>
            <a:t> </a:t>
          </a:r>
          <a:r>
            <a:rPr lang="ru-RU" b="1" dirty="0" err="1"/>
            <a:t>жап</a:t>
          </a:r>
          <a:r>
            <a:rPr lang="ru-RU" dirty="0"/>
            <a:t> </a:t>
          </a:r>
          <a:r>
            <a:rPr lang="ru-RU" dirty="0" err="1"/>
            <a:t>болған</a:t>
          </a:r>
          <a:r>
            <a:rPr lang="ru-RU" dirty="0"/>
            <a:t>. Ш </a:t>
          </a:r>
          <a:r>
            <a:rPr lang="ru-RU" dirty="0" err="1"/>
            <a:t>дыбысы</a:t>
          </a:r>
          <a:r>
            <a:rPr lang="ru-RU" dirty="0"/>
            <a:t> ж </a:t>
          </a:r>
          <a:r>
            <a:rPr lang="ru-RU" dirty="0" err="1"/>
            <a:t>дыбысына</a:t>
          </a:r>
          <a:r>
            <a:rPr lang="ru-RU" dirty="0"/>
            <a:t> </a:t>
          </a:r>
          <a:r>
            <a:rPr lang="ru-RU" dirty="0" err="1"/>
            <a:t>алмасқан</a:t>
          </a:r>
          <a:r>
            <a:rPr lang="ru-RU" dirty="0"/>
            <a:t> болу </a:t>
          </a:r>
          <a:r>
            <a:rPr lang="ru-RU" dirty="0" err="1"/>
            <a:t>керек</a:t>
          </a:r>
          <a:r>
            <a:rPr lang="ru-RU" dirty="0"/>
            <a:t>. </a:t>
          </a:r>
        </a:p>
      </dgm:t>
    </dgm:pt>
    <dgm:pt modelId="{1B953CDE-9402-4B73-B1C4-1542D9E73B01}" type="parTrans" cxnId="{0A16CC54-B4B8-431C-B951-0CAB19C8121F}">
      <dgm:prSet/>
      <dgm:spPr/>
      <dgm:t>
        <a:bodyPr/>
        <a:lstStyle/>
        <a:p>
          <a:endParaRPr lang="ru-RU"/>
        </a:p>
      </dgm:t>
    </dgm:pt>
    <dgm:pt modelId="{01885883-72C2-4008-91B4-096A7C73661D}" type="sibTrans" cxnId="{0A16CC54-B4B8-431C-B951-0CAB19C8121F}">
      <dgm:prSet/>
      <dgm:spPr/>
      <dgm:t>
        <a:bodyPr/>
        <a:lstStyle/>
        <a:p>
          <a:endParaRPr lang="ru-RU"/>
        </a:p>
      </dgm:t>
    </dgm:pt>
    <dgm:pt modelId="{760E27F1-4C20-4549-9206-827841705663}">
      <dgm:prSet/>
      <dgm:spPr/>
      <dgm:t>
        <a:bodyPr/>
        <a:lstStyle/>
        <a:p>
          <a:r>
            <a:rPr lang="ru-RU" i="1" u="none" dirty="0"/>
            <a:t>«</a:t>
          </a:r>
          <a:r>
            <a:rPr lang="ru-RU" i="1" u="none" dirty="0" err="1"/>
            <a:t>Шапан</a:t>
          </a:r>
          <a:r>
            <a:rPr lang="ru-RU" i="1" u="none" dirty="0"/>
            <a:t>» </a:t>
          </a:r>
          <a:r>
            <a:rPr lang="ru-RU" i="1" u="none" dirty="0" err="1"/>
            <a:t>сөзінің</a:t>
          </a:r>
          <a:r>
            <a:rPr lang="ru-RU" i="1" u="none" dirty="0"/>
            <a:t> </a:t>
          </a:r>
          <a:r>
            <a:rPr lang="ru-RU" i="1" u="none" dirty="0" err="1"/>
            <a:t>шығуы</a:t>
          </a:r>
          <a:r>
            <a:rPr lang="ru-RU" i="1" u="none" dirty="0"/>
            <a:t> </a:t>
          </a:r>
          <a:r>
            <a:rPr lang="ru-RU" i="1" u="none" dirty="0" err="1"/>
            <a:t>оның</a:t>
          </a:r>
          <a:r>
            <a:rPr lang="ru-RU" i="1" u="none" dirty="0"/>
            <a:t> </a:t>
          </a:r>
          <a:r>
            <a:rPr lang="ru-RU" i="1" u="none" dirty="0" err="1"/>
            <a:t>қолданылуы</a:t>
          </a:r>
          <a:r>
            <a:rPr lang="ru-RU" i="1" u="none" dirty="0"/>
            <a:t>, </a:t>
          </a:r>
          <a:r>
            <a:rPr lang="ru-RU" i="1" u="none" dirty="0" err="1"/>
            <a:t>іс-әрекеті</a:t>
          </a:r>
          <a:r>
            <a:rPr lang="ru-RU" i="1" u="none" dirty="0"/>
            <a:t> </a:t>
          </a:r>
          <a:r>
            <a:rPr lang="ru-RU" i="1" u="none" dirty="0" err="1"/>
            <a:t>уәж</a:t>
          </a:r>
          <a:r>
            <a:rPr lang="ru-RU" i="1" u="none" dirty="0"/>
            <a:t> </a:t>
          </a:r>
          <a:r>
            <a:rPr lang="ru-RU" i="1" u="none" dirty="0" err="1"/>
            <a:t>болған</a:t>
          </a:r>
          <a:r>
            <a:rPr lang="ru-RU" i="1" u="none" dirty="0"/>
            <a:t>.</a:t>
          </a:r>
        </a:p>
      </dgm:t>
    </dgm:pt>
    <dgm:pt modelId="{AA0DB005-6325-480F-A804-80699C144D3E}" type="parTrans" cxnId="{44BB6716-1DD6-48C2-9CFC-EE4F6C566A55}">
      <dgm:prSet/>
      <dgm:spPr/>
      <dgm:t>
        <a:bodyPr/>
        <a:lstStyle/>
        <a:p>
          <a:endParaRPr lang="ru-RU"/>
        </a:p>
      </dgm:t>
    </dgm:pt>
    <dgm:pt modelId="{08C8D459-1628-475A-9830-229B26936603}" type="sibTrans" cxnId="{44BB6716-1DD6-48C2-9CFC-EE4F6C566A55}">
      <dgm:prSet/>
      <dgm:spPr/>
      <dgm:t>
        <a:bodyPr/>
        <a:lstStyle/>
        <a:p>
          <a:endParaRPr lang="ru-RU"/>
        </a:p>
      </dgm:t>
    </dgm:pt>
    <dgm:pt modelId="{E1991316-3F9D-4DE2-8C05-7981DA1EAEF5}" type="pres">
      <dgm:prSet presAssocID="{967ACB1D-247D-4CF1-B45C-7720B8EC030D}" presName="linear" presStyleCnt="0">
        <dgm:presLayoutVars>
          <dgm:dir/>
          <dgm:animLvl val="lvl"/>
          <dgm:resizeHandles val="exact"/>
        </dgm:presLayoutVars>
      </dgm:prSet>
      <dgm:spPr/>
    </dgm:pt>
    <dgm:pt modelId="{A9C0C645-FAB8-42C3-8213-88CA4CB322D4}" type="pres">
      <dgm:prSet presAssocID="{FDBEAE85-2537-4B0A-A016-EA13EEBA2A10}" presName="parentLin" presStyleCnt="0"/>
      <dgm:spPr/>
    </dgm:pt>
    <dgm:pt modelId="{6164E555-D10C-44B1-B095-2347ACC62019}" type="pres">
      <dgm:prSet presAssocID="{FDBEAE85-2537-4B0A-A016-EA13EEBA2A10}" presName="parentLeftMargin" presStyleLbl="node1" presStyleIdx="0" presStyleCnt="1"/>
      <dgm:spPr/>
    </dgm:pt>
    <dgm:pt modelId="{29F7C05B-605F-4B05-BF76-B5D1FCD1D4F4}" type="pres">
      <dgm:prSet presAssocID="{FDBEAE85-2537-4B0A-A016-EA13EEBA2A1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0C099AB-DAF2-4A63-A37F-AD318F772D4E}" type="pres">
      <dgm:prSet presAssocID="{FDBEAE85-2537-4B0A-A016-EA13EEBA2A10}" presName="negativeSpace" presStyleCnt="0"/>
      <dgm:spPr/>
    </dgm:pt>
    <dgm:pt modelId="{E214F209-AE8D-4414-A62D-0AF5B14215DE}" type="pres">
      <dgm:prSet presAssocID="{FDBEAE85-2537-4B0A-A016-EA13EEBA2A10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44BB6716-1DD6-48C2-9CFC-EE4F6C566A55}" srcId="{FDBEAE85-2537-4B0A-A016-EA13EEBA2A10}" destId="{760E27F1-4C20-4549-9206-827841705663}" srcOrd="3" destOrd="0" parTransId="{AA0DB005-6325-480F-A804-80699C144D3E}" sibTransId="{08C8D459-1628-475A-9830-229B26936603}"/>
    <dgm:cxn modelId="{702C1332-D1BA-4287-8BAA-BA02D7296277}" type="presOf" srcId="{967ACB1D-247D-4CF1-B45C-7720B8EC030D}" destId="{E1991316-3F9D-4DE2-8C05-7981DA1EAEF5}" srcOrd="0" destOrd="0" presId="urn:microsoft.com/office/officeart/2005/8/layout/list1"/>
    <dgm:cxn modelId="{CE88A935-7525-4751-98C5-A4FBB64E90DD}" srcId="{967ACB1D-247D-4CF1-B45C-7720B8EC030D}" destId="{FDBEAE85-2537-4B0A-A016-EA13EEBA2A10}" srcOrd="0" destOrd="0" parTransId="{6E519908-4CCE-4DE6-82E5-6C0684C9D1FA}" sibTransId="{4240A1C1-25A1-462E-AFAA-3D1027A30F37}"/>
    <dgm:cxn modelId="{90600868-E228-4278-B73B-5A0F92398E55}" srcId="{FDBEAE85-2537-4B0A-A016-EA13EEBA2A10}" destId="{9E24DB1D-6149-41DD-B426-00D9E096A95B}" srcOrd="1" destOrd="0" parTransId="{D37CB175-692D-4F56-90B6-110E7A3A1C9C}" sibTransId="{8E429447-33AA-44D4-8044-961C1B455DDA}"/>
    <dgm:cxn modelId="{0A16CC54-B4B8-431C-B951-0CAB19C8121F}" srcId="{FDBEAE85-2537-4B0A-A016-EA13EEBA2A10}" destId="{99754031-964C-486B-AAAF-54B7EEDD53BE}" srcOrd="2" destOrd="0" parTransId="{1B953CDE-9402-4B73-B1C4-1542D9E73B01}" sibTransId="{01885883-72C2-4008-91B4-096A7C73661D}"/>
    <dgm:cxn modelId="{24242588-0D31-43C3-B3BE-22EC7C77281F}" type="presOf" srcId="{99754031-964C-486B-AAAF-54B7EEDD53BE}" destId="{E214F209-AE8D-4414-A62D-0AF5B14215DE}" srcOrd="0" destOrd="2" presId="urn:microsoft.com/office/officeart/2005/8/layout/list1"/>
    <dgm:cxn modelId="{AF186988-4420-4A52-8C13-B5070AC483CD}" type="presOf" srcId="{686A72A1-2337-45BD-9419-C77E8B583287}" destId="{E214F209-AE8D-4414-A62D-0AF5B14215DE}" srcOrd="0" destOrd="0" presId="urn:microsoft.com/office/officeart/2005/8/layout/list1"/>
    <dgm:cxn modelId="{C3BBE192-31BB-43A4-AD47-67DE7A268AE7}" type="presOf" srcId="{FDBEAE85-2537-4B0A-A016-EA13EEBA2A10}" destId="{29F7C05B-605F-4B05-BF76-B5D1FCD1D4F4}" srcOrd="1" destOrd="0" presId="urn:microsoft.com/office/officeart/2005/8/layout/list1"/>
    <dgm:cxn modelId="{8697CF9D-E64D-4889-B691-94C09E2D4817}" type="presOf" srcId="{9E24DB1D-6149-41DD-B426-00D9E096A95B}" destId="{E214F209-AE8D-4414-A62D-0AF5B14215DE}" srcOrd="0" destOrd="1" presId="urn:microsoft.com/office/officeart/2005/8/layout/list1"/>
    <dgm:cxn modelId="{EB89F2A0-57CB-483D-ADF7-FFC381D6F29C}" srcId="{FDBEAE85-2537-4B0A-A016-EA13EEBA2A10}" destId="{686A72A1-2337-45BD-9419-C77E8B583287}" srcOrd="0" destOrd="0" parTransId="{52EEE18E-2EE9-4CAC-9D45-9397E10CD810}" sibTransId="{D8E1E811-364C-4E40-A46C-1016C0051C40}"/>
    <dgm:cxn modelId="{C45C40AA-5BBA-4022-9ED3-812D57819830}" type="presOf" srcId="{FDBEAE85-2537-4B0A-A016-EA13EEBA2A10}" destId="{6164E555-D10C-44B1-B095-2347ACC62019}" srcOrd="0" destOrd="0" presId="urn:microsoft.com/office/officeart/2005/8/layout/list1"/>
    <dgm:cxn modelId="{84459CD6-DE56-4819-929B-B9FA88ED0834}" type="presOf" srcId="{760E27F1-4C20-4549-9206-827841705663}" destId="{E214F209-AE8D-4414-A62D-0AF5B14215DE}" srcOrd="0" destOrd="3" presId="urn:microsoft.com/office/officeart/2005/8/layout/list1"/>
    <dgm:cxn modelId="{FB8E3734-D0F0-4959-9C80-2005188CFD1B}" type="presParOf" srcId="{E1991316-3F9D-4DE2-8C05-7981DA1EAEF5}" destId="{A9C0C645-FAB8-42C3-8213-88CA4CB322D4}" srcOrd="0" destOrd="0" presId="urn:microsoft.com/office/officeart/2005/8/layout/list1"/>
    <dgm:cxn modelId="{E8AA71F2-5588-4ED9-8DC4-EBCEF1963449}" type="presParOf" srcId="{A9C0C645-FAB8-42C3-8213-88CA4CB322D4}" destId="{6164E555-D10C-44B1-B095-2347ACC62019}" srcOrd="0" destOrd="0" presId="urn:microsoft.com/office/officeart/2005/8/layout/list1"/>
    <dgm:cxn modelId="{0463478B-E983-4B2C-AA29-1B0EB6772670}" type="presParOf" srcId="{A9C0C645-FAB8-42C3-8213-88CA4CB322D4}" destId="{29F7C05B-605F-4B05-BF76-B5D1FCD1D4F4}" srcOrd="1" destOrd="0" presId="urn:microsoft.com/office/officeart/2005/8/layout/list1"/>
    <dgm:cxn modelId="{A9013CB9-3CC0-48DE-89A7-5C39991B3CF4}" type="presParOf" srcId="{E1991316-3F9D-4DE2-8C05-7981DA1EAEF5}" destId="{E0C099AB-DAF2-4A63-A37F-AD318F772D4E}" srcOrd="1" destOrd="0" presId="urn:microsoft.com/office/officeart/2005/8/layout/list1"/>
    <dgm:cxn modelId="{ED79DD15-8DA2-4267-A550-6E766614677C}" type="presParOf" srcId="{E1991316-3F9D-4DE2-8C05-7981DA1EAEF5}" destId="{E214F209-AE8D-4414-A62D-0AF5B14215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8E0A6-8501-4529-964A-080074E481B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109CA3-0894-4E2F-A2CD-1A4A16D405A1}">
      <dgm:prSet custT="1"/>
      <dgm:spPr/>
      <dgm:t>
        <a:bodyPr/>
        <a:lstStyle/>
        <a:p>
          <a:r>
            <a:rPr lang="ru-RU" sz="2000" dirty="0"/>
            <a:t>АЙРАН</a:t>
          </a:r>
        </a:p>
      </dgm:t>
    </dgm:pt>
    <dgm:pt modelId="{92FF0925-A8FB-4C8D-83A4-63000E85F305}" type="parTrans" cxnId="{A5C7E912-BA15-40D0-8F67-09B4087134B3}">
      <dgm:prSet/>
      <dgm:spPr/>
      <dgm:t>
        <a:bodyPr/>
        <a:lstStyle/>
        <a:p>
          <a:endParaRPr lang="ru-RU"/>
        </a:p>
      </dgm:t>
    </dgm:pt>
    <dgm:pt modelId="{15B83F04-205D-4DF4-9433-74E4FC33715D}" type="sibTrans" cxnId="{A5C7E912-BA15-40D0-8F67-09B4087134B3}">
      <dgm:prSet/>
      <dgm:spPr/>
      <dgm:t>
        <a:bodyPr/>
        <a:lstStyle/>
        <a:p>
          <a:endParaRPr lang="ru-RU"/>
        </a:p>
      </dgm:t>
    </dgm:pt>
    <dgm:pt modelId="{7F655E7F-CC51-4774-9263-75819B22ECC3}">
      <dgm:prSet custT="1"/>
      <dgm:spPr/>
      <dgm:t>
        <a:bodyPr/>
        <a:lstStyle/>
        <a:p>
          <a:r>
            <a:rPr lang="ru-RU" sz="2000" dirty="0" err="1"/>
            <a:t>Бұл</a:t>
          </a:r>
          <a:r>
            <a:rPr lang="ru-RU" sz="2000" dirty="0"/>
            <a:t> </a:t>
          </a:r>
          <a:r>
            <a:rPr lang="ru-RU" sz="2000" dirty="0" err="1"/>
            <a:t>сөзге</a:t>
          </a:r>
          <a:r>
            <a:rPr lang="ru-RU" sz="2000" dirty="0"/>
            <a:t> </a:t>
          </a:r>
          <a:r>
            <a:rPr lang="ru-RU" sz="2000" b="1" dirty="0"/>
            <a:t>«</a:t>
          </a:r>
          <a:r>
            <a:rPr lang="ru-RU" sz="2000" b="1" dirty="0" err="1"/>
            <a:t>Этнографиялық</a:t>
          </a:r>
          <a:r>
            <a:rPr lang="ru-RU" sz="2000" b="1" dirty="0"/>
            <a:t> </a:t>
          </a:r>
          <a:r>
            <a:rPr lang="ru-RU" sz="2000" b="1" dirty="0" err="1"/>
            <a:t>атаулар</a:t>
          </a:r>
          <a:r>
            <a:rPr lang="ru-RU" sz="2000" b="1" dirty="0"/>
            <a:t> </a:t>
          </a:r>
          <a:r>
            <a:rPr lang="ru-RU" sz="2000" b="1" dirty="0" err="1"/>
            <a:t>сөздігінде</a:t>
          </a:r>
          <a:r>
            <a:rPr lang="ru-RU" sz="2000" b="1" dirty="0"/>
            <a:t>» </a:t>
          </a:r>
          <a:r>
            <a:rPr lang="ru-RU" sz="2000" dirty="0" err="1"/>
            <a:t>былайша</a:t>
          </a:r>
          <a:r>
            <a:rPr lang="ru-RU" sz="2000" dirty="0"/>
            <a:t> </a:t>
          </a:r>
          <a:r>
            <a:rPr lang="ru-RU" sz="2000" dirty="0" err="1"/>
            <a:t>түсініктеме</a:t>
          </a:r>
          <a:r>
            <a:rPr lang="ru-RU" sz="2000" dirty="0"/>
            <a:t> </a:t>
          </a:r>
          <a:r>
            <a:rPr lang="ru-RU" sz="2000" dirty="0" err="1"/>
            <a:t>беріледі</a:t>
          </a:r>
          <a:r>
            <a:rPr lang="ru-RU" sz="2000" dirty="0"/>
            <a:t>:</a:t>
          </a:r>
        </a:p>
      </dgm:t>
    </dgm:pt>
    <dgm:pt modelId="{C54D71D7-1729-404E-BEEF-F800483E4B90}" type="parTrans" cxnId="{25E90394-0821-4593-8ECA-4170B6C26797}">
      <dgm:prSet/>
      <dgm:spPr/>
      <dgm:t>
        <a:bodyPr/>
        <a:lstStyle/>
        <a:p>
          <a:endParaRPr lang="ru-RU"/>
        </a:p>
      </dgm:t>
    </dgm:pt>
    <dgm:pt modelId="{0A765373-0FA4-48E1-B743-FDFECAE828DA}" type="sibTrans" cxnId="{25E90394-0821-4593-8ECA-4170B6C26797}">
      <dgm:prSet/>
      <dgm:spPr/>
      <dgm:t>
        <a:bodyPr/>
        <a:lstStyle/>
        <a:p>
          <a:endParaRPr lang="ru-RU"/>
        </a:p>
      </dgm:t>
    </dgm:pt>
    <dgm:pt modelId="{891D79B4-A3A7-4564-8795-129F36B769D7}">
      <dgm:prSet custT="1"/>
      <dgm:spPr/>
      <dgm:t>
        <a:bodyPr/>
        <a:lstStyle/>
        <a:p>
          <a:r>
            <a:rPr lang="ru-RU" sz="2000" dirty="0"/>
            <a:t>«</a:t>
          </a:r>
          <a:r>
            <a:rPr lang="ru-RU" sz="2000" dirty="0" err="1"/>
            <a:t>Пісірілген</a:t>
          </a:r>
          <a:r>
            <a:rPr lang="ru-RU" sz="2000" dirty="0"/>
            <a:t> </a:t>
          </a:r>
          <a:r>
            <a:rPr lang="ru-RU" sz="2000" dirty="0" err="1"/>
            <a:t>сиыр</a:t>
          </a:r>
          <a:r>
            <a:rPr lang="ru-RU" sz="2000" dirty="0"/>
            <a:t>, </a:t>
          </a:r>
          <a:r>
            <a:rPr lang="ru-RU" sz="2000" dirty="0" err="1"/>
            <a:t>қой</a:t>
          </a:r>
          <a:r>
            <a:rPr lang="ru-RU" sz="2000" dirty="0"/>
            <a:t>, </a:t>
          </a:r>
          <a:r>
            <a:rPr lang="ru-RU" sz="2000" dirty="0" err="1"/>
            <a:t>ешкі</a:t>
          </a:r>
          <a:r>
            <a:rPr lang="ru-RU" sz="2000" dirty="0"/>
            <a:t> </a:t>
          </a:r>
          <a:r>
            <a:rPr lang="ru-RU" sz="2000" dirty="0" err="1"/>
            <a:t>сүтінің</a:t>
          </a:r>
          <a:r>
            <a:rPr lang="ru-RU" sz="2000" dirty="0"/>
            <a:t> </a:t>
          </a:r>
          <a:r>
            <a:rPr lang="ru-RU" sz="2000" dirty="0" err="1"/>
            <a:t>жылы</a:t>
          </a:r>
          <a:r>
            <a:rPr lang="ru-RU" sz="2000" dirty="0"/>
            <a:t> </a:t>
          </a:r>
          <a:r>
            <a:rPr lang="ru-RU" sz="2000" dirty="0" err="1"/>
            <a:t>кезінде</a:t>
          </a:r>
          <a:r>
            <a:rPr lang="ru-RU" sz="2000" dirty="0"/>
            <a:t> </a:t>
          </a:r>
          <a:r>
            <a:rPr lang="ru-RU" sz="2000" dirty="0" err="1"/>
            <a:t>ашытқы</a:t>
          </a:r>
          <a:r>
            <a:rPr lang="ru-RU" sz="2000" dirty="0"/>
            <a:t> </a:t>
          </a:r>
          <a:r>
            <a:rPr lang="ru-RU" sz="2000" dirty="0" err="1"/>
            <a:t>қосып</a:t>
          </a:r>
          <a:r>
            <a:rPr lang="ru-RU" sz="2000" dirty="0"/>
            <a:t>, </a:t>
          </a:r>
          <a:r>
            <a:rPr lang="ru-RU" sz="2000" dirty="0" err="1"/>
            <a:t>ұйытып</a:t>
          </a:r>
          <a:r>
            <a:rPr lang="ru-RU" sz="2000" dirty="0"/>
            <a:t> </a:t>
          </a:r>
          <a:r>
            <a:rPr lang="ru-RU" sz="2000" dirty="0" err="1"/>
            <a:t>дайындайтын</a:t>
          </a:r>
          <a:r>
            <a:rPr lang="ru-RU" sz="2000" dirty="0"/>
            <a:t> </a:t>
          </a:r>
          <a:r>
            <a:rPr lang="ru-RU" sz="2000" dirty="0" err="1"/>
            <a:t>қышқыл</a:t>
          </a:r>
          <a:r>
            <a:rPr lang="ru-RU" sz="2000" dirty="0"/>
            <a:t> </a:t>
          </a:r>
          <a:r>
            <a:rPr lang="ru-RU" sz="2000" dirty="0" err="1"/>
            <a:t>дәмді</a:t>
          </a:r>
          <a:r>
            <a:rPr lang="ru-RU" sz="2000" dirty="0"/>
            <a:t> </a:t>
          </a:r>
          <a:r>
            <a:rPr lang="ru-RU" sz="2000" dirty="0" err="1"/>
            <a:t>ақ</a:t>
          </a:r>
          <a:r>
            <a:rPr lang="ru-RU" sz="2000" dirty="0"/>
            <a:t> </a:t>
          </a:r>
          <a:r>
            <a:rPr lang="ru-RU" sz="2000" dirty="0" err="1"/>
            <a:t>тағам</a:t>
          </a:r>
          <a:r>
            <a:rPr lang="ru-RU" sz="2000" dirty="0"/>
            <a:t> </a:t>
          </a:r>
          <a:r>
            <a:rPr lang="ru-RU" sz="2000" dirty="0" err="1"/>
            <a:t>түрі</a:t>
          </a:r>
          <a:r>
            <a:rPr lang="ru-RU" sz="2000" dirty="0"/>
            <a:t>».</a:t>
          </a:r>
        </a:p>
      </dgm:t>
    </dgm:pt>
    <dgm:pt modelId="{D8983E39-82D2-4EA8-96F8-64F5ACDD454A}" type="parTrans" cxnId="{94923691-3719-4CCD-BB5A-807ABAA36C5A}">
      <dgm:prSet/>
      <dgm:spPr/>
      <dgm:t>
        <a:bodyPr/>
        <a:lstStyle/>
        <a:p>
          <a:endParaRPr lang="ru-RU"/>
        </a:p>
      </dgm:t>
    </dgm:pt>
    <dgm:pt modelId="{D9052A1E-A953-4E72-A600-C0B60CA76015}" type="sibTrans" cxnId="{94923691-3719-4CCD-BB5A-807ABAA36C5A}">
      <dgm:prSet/>
      <dgm:spPr/>
      <dgm:t>
        <a:bodyPr/>
        <a:lstStyle/>
        <a:p>
          <a:endParaRPr lang="ru-RU"/>
        </a:p>
      </dgm:t>
    </dgm:pt>
    <dgm:pt modelId="{DCFE7E19-42E8-46BC-B419-BCCDDBCE96EB}">
      <dgm:prSet custT="1"/>
      <dgm:spPr/>
      <dgm:t>
        <a:bodyPr/>
        <a:lstStyle/>
        <a:p>
          <a:r>
            <a:rPr lang="ru-RU" sz="2000" dirty="0"/>
            <a:t> «</a:t>
          </a:r>
          <a:r>
            <a:rPr lang="ru-RU" sz="2000" b="1" dirty="0" err="1"/>
            <a:t>Қазақ</a:t>
          </a:r>
          <a:r>
            <a:rPr lang="ru-RU" sz="2000" b="1" dirty="0"/>
            <a:t> </a:t>
          </a:r>
          <a:r>
            <a:rPr lang="ru-RU" sz="2000" b="1" dirty="0" err="1"/>
            <a:t>тілінің</a:t>
          </a:r>
          <a:r>
            <a:rPr lang="ru-RU" sz="2000" b="1" dirty="0"/>
            <a:t> </a:t>
          </a:r>
          <a:r>
            <a:rPr lang="ru-RU" sz="2000" b="1" dirty="0" err="1"/>
            <a:t>әдеби</a:t>
          </a:r>
          <a:r>
            <a:rPr lang="ru-RU" sz="2000" b="1" dirty="0"/>
            <a:t> </a:t>
          </a:r>
          <a:r>
            <a:rPr lang="ru-RU" sz="2000" b="1" dirty="0" err="1"/>
            <a:t>түсіндірме</a:t>
          </a:r>
          <a:r>
            <a:rPr lang="ru-RU" sz="2000" b="1" dirty="0"/>
            <a:t> </a:t>
          </a:r>
          <a:r>
            <a:rPr lang="ru-RU" sz="2000" b="1" dirty="0" err="1"/>
            <a:t>сөздігінде</a:t>
          </a:r>
          <a:r>
            <a:rPr lang="ru-RU" sz="2000" b="1" dirty="0"/>
            <a:t>»:</a:t>
          </a:r>
        </a:p>
      </dgm:t>
    </dgm:pt>
    <dgm:pt modelId="{6E934511-3397-451F-BC5F-D1907753CA98}" type="parTrans" cxnId="{9773ED36-00B4-4CC5-94D9-D64FD36F4A41}">
      <dgm:prSet/>
      <dgm:spPr/>
      <dgm:t>
        <a:bodyPr/>
        <a:lstStyle/>
        <a:p>
          <a:endParaRPr lang="ru-RU"/>
        </a:p>
      </dgm:t>
    </dgm:pt>
    <dgm:pt modelId="{51D18070-5332-4A14-A83A-DE3B3E21DAEF}" type="sibTrans" cxnId="{9773ED36-00B4-4CC5-94D9-D64FD36F4A41}">
      <dgm:prSet/>
      <dgm:spPr/>
      <dgm:t>
        <a:bodyPr/>
        <a:lstStyle/>
        <a:p>
          <a:endParaRPr lang="ru-RU"/>
        </a:p>
      </dgm:t>
    </dgm:pt>
    <dgm:pt modelId="{19DEB59E-40BE-4A03-9790-6CA497380E89}">
      <dgm:prSet custT="1"/>
      <dgm:spPr/>
      <dgm:t>
        <a:bodyPr/>
        <a:lstStyle/>
        <a:p>
          <a:r>
            <a:rPr lang="ru-RU" sz="2000" dirty="0"/>
            <a:t> «</a:t>
          </a:r>
          <a:r>
            <a:rPr lang="ru-RU" sz="2000" dirty="0" err="1"/>
            <a:t>Сиырдың</a:t>
          </a:r>
          <a:r>
            <a:rPr lang="ru-RU" sz="2000" dirty="0"/>
            <a:t>, </a:t>
          </a:r>
          <a:r>
            <a:rPr lang="ru-RU" sz="2000" dirty="0" err="1"/>
            <a:t>қойдың</a:t>
          </a:r>
          <a:r>
            <a:rPr lang="ru-RU" sz="2000" dirty="0"/>
            <a:t>, </a:t>
          </a:r>
          <a:r>
            <a:rPr lang="ru-RU" sz="2000" dirty="0" err="1"/>
            <a:t>ешкінің</a:t>
          </a:r>
          <a:r>
            <a:rPr lang="ru-RU" sz="2000" dirty="0"/>
            <a:t> </a:t>
          </a:r>
          <a:r>
            <a:rPr lang="ru-RU" sz="2000" dirty="0" err="1"/>
            <a:t>піскен</a:t>
          </a:r>
          <a:r>
            <a:rPr lang="ru-RU" sz="2000" dirty="0"/>
            <a:t> </a:t>
          </a:r>
          <a:r>
            <a:rPr lang="ru-RU" sz="2000" dirty="0" err="1"/>
            <a:t>сүтіне</a:t>
          </a:r>
          <a:r>
            <a:rPr lang="ru-RU" sz="2000" dirty="0"/>
            <a:t> </a:t>
          </a:r>
          <a:r>
            <a:rPr lang="ru-RU" sz="2000" dirty="0" err="1"/>
            <a:t>мәйек</a:t>
          </a:r>
          <a:r>
            <a:rPr lang="ru-RU" sz="2000" dirty="0"/>
            <a:t> , </a:t>
          </a:r>
          <a:r>
            <a:rPr lang="ru-RU" sz="2000" dirty="0" err="1"/>
            <a:t>ашытқы</a:t>
          </a:r>
          <a:r>
            <a:rPr lang="ru-RU" sz="2000" dirty="0"/>
            <a:t> </a:t>
          </a:r>
          <a:r>
            <a:rPr lang="ru-RU" sz="2000" dirty="0" err="1"/>
            <a:t>қосып</a:t>
          </a:r>
          <a:r>
            <a:rPr lang="ru-RU" sz="2000" dirty="0"/>
            <a:t> </a:t>
          </a:r>
          <a:r>
            <a:rPr lang="ru-RU" sz="2000" dirty="0" err="1"/>
            <a:t>ұйытатын</a:t>
          </a:r>
          <a:r>
            <a:rPr lang="ru-RU" sz="2000" dirty="0"/>
            <a:t> </a:t>
          </a:r>
          <a:r>
            <a:rPr lang="ru-RU" sz="2000" dirty="0" err="1"/>
            <a:t>сүттен</a:t>
          </a:r>
          <a:r>
            <a:rPr lang="ru-RU" sz="2000" dirty="0"/>
            <a:t> </a:t>
          </a:r>
          <a:r>
            <a:rPr lang="ru-RU" sz="2000" dirty="0" err="1"/>
            <a:t>жасалған</a:t>
          </a:r>
          <a:r>
            <a:rPr lang="ru-RU" sz="2000" dirty="0"/>
            <a:t> </a:t>
          </a:r>
          <a:r>
            <a:rPr lang="ru-RU" sz="2000" dirty="0" err="1"/>
            <a:t>қышқыл</a:t>
          </a:r>
          <a:r>
            <a:rPr lang="ru-RU" sz="2000" dirty="0"/>
            <a:t> </a:t>
          </a:r>
          <a:r>
            <a:rPr lang="ru-RU" sz="2000" dirty="0" err="1"/>
            <a:t>дәмді</a:t>
          </a:r>
          <a:r>
            <a:rPr lang="ru-RU" sz="2000" dirty="0"/>
            <a:t> </a:t>
          </a:r>
          <a:r>
            <a:rPr lang="ru-RU" sz="2000" dirty="0" err="1"/>
            <a:t>ұлттық</a:t>
          </a:r>
          <a:r>
            <a:rPr lang="ru-RU" sz="2000" dirty="0"/>
            <a:t> </a:t>
          </a:r>
          <a:r>
            <a:rPr lang="ru-RU" sz="2000" dirty="0" err="1"/>
            <a:t>тағам</a:t>
          </a:r>
          <a:r>
            <a:rPr lang="ru-RU" sz="2000" dirty="0"/>
            <a:t>»,-</a:t>
          </a:r>
          <a:r>
            <a:rPr lang="ru-RU" sz="2000" dirty="0" err="1"/>
            <a:t>деген</a:t>
          </a:r>
          <a:r>
            <a:rPr lang="ru-RU" sz="2000" dirty="0"/>
            <a:t> </a:t>
          </a:r>
          <a:r>
            <a:rPr lang="ru-RU" sz="2000" dirty="0" err="1"/>
            <a:t>анықтама</a:t>
          </a:r>
          <a:r>
            <a:rPr lang="ru-RU" sz="2000" dirty="0"/>
            <a:t> </a:t>
          </a:r>
          <a:r>
            <a:rPr lang="ru-RU" sz="2000" dirty="0" err="1"/>
            <a:t>беріледі</a:t>
          </a:r>
          <a:r>
            <a:rPr lang="ru-RU" sz="2000" dirty="0"/>
            <a:t>. </a:t>
          </a:r>
        </a:p>
      </dgm:t>
    </dgm:pt>
    <dgm:pt modelId="{8901B1F2-0532-4B77-92AC-7D168448BF46}" type="parTrans" cxnId="{2461D588-8CA5-498A-95FF-72DB547A0019}">
      <dgm:prSet/>
      <dgm:spPr/>
      <dgm:t>
        <a:bodyPr/>
        <a:lstStyle/>
        <a:p>
          <a:endParaRPr lang="ru-RU"/>
        </a:p>
      </dgm:t>
    </dgm:pt>
    <dgm:pt modelId="{EDCF2638-1948-44DD-AF68-35C8197185CD}" type="sibTrans" cxnId="{2461D588-8CA5-498A-95FF-72DB547A0019}">
      <dgm:prSet/>
      <dgm:spPr/>
      <dgm:t>
        <a:bodyPr/>
        <a:lstStyle/>
        <a:p>
          <a:endParaRPr lang="ru-RU"/>
        </a:p>
      </dgm:t>
    </dgm:pt>
    <dgm:pt modelId="{4270FCCF-E92E-4D7D-92E3-A1515E8D3F86}" type="pres">
      <dgm:prSet presAssocID="{FD68E0A6-8501-4529-964A-080074E481B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4459524-047A-4AC3-A4F9-E4529EFF47FB}" type="pres">
      <dgm:prSet presAssocID="{EE109CA3-0894-4E2F-A2CD-1A4A16D405A1}" presName="root" presStyleCnt="0"/>
      <dgm:spPr/>
    </dgm:pt>
    <dgm:pt modelId="{A986E92F-342A-4411-A381-825ABDE0D88D}" type="pres">
      <dgm:prSet presAssocID="{EE109CA3-0894-4E2F-A2CD-1A4A16D405A1}" presName="rootComposite" presStyleCnt="0"/>
      <dgm:spPr/>
    </dgm:pt>
    <dgm:pt modelId="{AB985C90-6FFE-4355-BBC9-4F4AC802E265}" type="pres">
      <dgm:prSet presAssocID="{EE109CA3-0894-4E2F-A2CD-1A4A16D405A1}" presName="rootText" presStyleLbl="node1" presStyleIdx="0" presStyleCnt="1"/>
      <dgm:spPr/>
    </dgm:pt>
    <dgm:pt modelId="{01411ECD-EBBC-4B65-9538-13DBD9BC0717}" type="pres">
      <dgm:prSet presAssocID="{EE109CA3-0894-4E2F-A2CD-1A4A16D405A1}" presName="rootConnector" presStyleLbl="node1" presStyleIdx="0" presStyleCnt="1"/>
      <dgm:spPr/>
    </dgm:pt>
    <dgm:pt modelId="{475C831B-3A0B-4CF1-A6EC-07AF3E1DCDD8}" type="pres">
      <dgm:prSet presAssocID="{EE109CA3-0894-4E2F-A2CD-1A4A16D405A1}" presName="childShape" presStyleCnt="0"/>
      <dgm:spPr/>
    </dgm:pt>
    <dgm:pt modelId="{95261F44-44EE-49F3-8E47-A7DDAE49F6C1}" type="pres">
      <dgm:prSet presAssocID="{C54D71D7-1729-404E-BEEF-F800483E4B90}" presName="Name13" presStyleLbl="parChTrans1D2" presStyleIdx="0" presStyleCnt="2"/>
      <dgm:spPr/>
    </dgm:pt>
    <dgm:pt modelId="{3FACAB07-C3C3-4F56-9D44-4772FFFC12D4}" type="pres">
      <dgm:prSet presAssocID="{7F655E7F-CC51-4774-9263-75819B22ECC3}" presName="childText" presStyleLbl="bgAcc1" presStyleIdx="0" presStyleCnt="2" custScaleX="232405" custScaleY="131753">
        <dgm:presLayoutVars>
          <dgm:bulletEnabled val="1"/>
        </dgm:presLayoutVars>
      </dgm:prSet>
      <dgm:spPr/>
    </dgm:pt>
    <dgm:pt modelId="{7FA99E46-0819-45B4-80EB-4C7C9F8FB00B}" type="pres">
      <dgm:prSet presAssocID="{6E934511-3397-451F-BC5F-D1907753CA98}" presName="Name13" presStyleLbl="parChTrans1D2" presStyleIdx="1" presStyleCnt="2"/>
      <dgm:spPr/>
    </dgm:pt>
    <dgm:pt modelId="{02D4B3A0-79F5-4EBB-B37D-69AE3D86D4AE}" type="pres">
      <dgm:prSet presAssocID="{DCFE7E19-42E8-46BC-B419-BCCDDBCE96EB}" presName="childText" presStyleLbl="bgAcc1" presStyleIdx="1" presStyleCnt="2" custScaleX="234410" custScaleY="134619">
        <dgm:presLayoutVars>
          <dgm:bulletEnabled val="1"/>
        </dgm:presLayoutVars>
      </dgm:prSet>
      <dgm:spPr/>
    </dgm:pt>
  </dgm:ptLst>
  <dgm:cxnLst>
    <dgm:cxn modelId="{B242D70E-1E0C-40CD-90DD-BF6EFA1D4F44}" type="presOf" srcId="{7F655E7F-CC51-4774-9263-75819B22ECC3}" destId="{3FACAB07-C3C3-4F56-9D44-4772FFFC12D4}" srcOrd="0" destOrd="0" presId="urn:microsoft.com/office/officeart/2005/8/layout/hierarchy3"/>
    <dgm:cxn modelId="{A5C7E912-BA15-40D0-8F67-09B4087134B3}" srcId="{FD68E0A6-8501-4529-964A-080074E481BE}" destId="{EE109CA3-0894-4E2F-A2CD-1A4A16D405A1}" srcOrd="0" destOrd="0" parTransId="{92FF0925-A8FB-4C8D-83A4-63000E85F305}" sibTransId="{15B83F04-205D-4DF4-9433-74E4FC33715D}"/>
    <dgm:cxn modelId="{D36FF51F-8233-467F-ABDF-4C2E5864145E}" type="presOf" srcId="{FD68E0A6-8501-4529-964A-080074E481BE}" destId="{4270FCCF-E92E-4D7D-92E3-A1515E8D3F86}" srcOrd="0" destOrd="0" presId="urn:microsoft.com/office/officeart/2005/8/layout/hierarchy3"/>
    <dgm:cxn modelId="{2A8B6B31-91C1-4F6D-AC53-6A8B2B430928}" type="presOf" srcId="{19DEB59E-40BE-4A03-9790-6CA497380E89}" destId="{02D4B3A0-79F5-4EBB-B37D-69AE3D86D4AE}" srcOrd="0" destOrd="1" presId="urn:microsoft.com/office/officeart/2005/8/layout/hierarchy3"/>
    <dgm:cxn modelId="{9773ED36-00B4-4CC5-94D9-D64FD36F4A41}" srcId="{EE109CA3-0894-4E2F-A2CD-1A4A16D405A1}" destId="{DCFE7E19-42E8-46BC-B419-BCCDDBCE96EB}" srcOrd="1" destOrd="0" parTransId="{6E934511-3397-451F-BC5F-D1907753CA98}" sibTransId="{51D18070-5332-4A14-A83A-DE3B3E21DAEF}"/>
    <dgm:cxn modelId="{5D4BD765-1514-4E8E-9027-295000BA8758}" type="presOf" srcId="{EE109CA3-0894-4E2F-A2CD-1A4A16D405A1}" destId="{AB985C90-6FFE-4355-BBC9-4F4AC802E265}" srcOrd="0" destOrd="0" presId="urn:microsoft.com/office/officeart/2005/8/layout/hierarchy3"/>
    <dgm:cxn modelId="{89B66446-5548-44C7-BAE8-D4DFC759105D}" type="presOf" srcId="{891D79B4-A3A7-4564-8795-129F36B769D7}" destId="{3FACAB07-C3C3-4F56-9D44-4772FFFC12D4}" srcOrd="0" destOrd="1" presId="urn:microsoft.com/office/officeart/2005/8/layout/hierarchy3"/>
    <dgm:cxn modelId="{98F74549-6642-4E51-A0BA-3528C76D2179}" type="presOf" srcId="{DCFE7E19-42E8-46BC-B419-BCCDDBCE96EB}" destId="{02D4B3A0-79F5-4EBB-B37D-69AE3D86D4AE}" srcOrd="0" destOrd="0" presId="urn:microsoft.com/office/officeart/2005/8/layout/hierarchy3"/>
    <dgm:cxn modelId="{2461D588-8CA5-498A-95FF-72DB547A0019}" srcId="{DCFE7E19-42E8-46BC-B419-BCCDDBCE96EB}" destId="{19DEB59E-40BE-4A03-9790-6CA497380E89}" srcOrd="0" destOrd="0" parTransId="{8901B1F2-0532-4B77-92AC-7D168448BF46}" sibTransId="{EDCF2638-1948-44DD-AF68-35C8197185CD}"/>
    <dgm:cxn modelId="{94923691-3719-4CCD-BB5A-807ABAA36C5A}" srcId="{7F655E7F-CC51-4774-9263-75819B22ECC3}" destId="{891D79B4-A3A7-4564-8795-129F36B769D7}" srcOrd="0" destOrd="0" parTransId="{D8983E39-82D2-4EA8-96F8-64F5ACDD454A}" sibTransId="{D9052A1E-A953-4E72-A600-C0B60CA76015}"/>
    <dgm:cxn modelId="{25E90394-0821-4593-8ECA-4170B6C26797}" srcId="{EE109CA3-0894-4E2F-A2CD-1A4A16D405A1}" destId="{7F655E7F-CC51-4774-9263-75819B22ECC3}" srcOrd="0" destOrd="0" parTransId="{C54D71D7-1729-404E-BEEF-F800483E4B90}" sibTransId="{0A765373-0FA4-48E1-B743-FDFECAE828DA}"/>
    <dgm:cxn modelId="{2017C5F8-7412-4B05-AE79-490D0F76B319}" type="presOf" srcId="{C54D71D7-1729-404E-BEEF-F800483E4B90}" destId="{95261F44-44EE-49F3-8E47-A7DDAE49F6C1}" srcOrd="0" destOrd="0" presId="urn:microsoft.com/office/officeart/2005/8/layout/hierarchy3"/>
    <dgm:cxn modelId="{048C4FFE-CBE9-4E52-93F8-F9A5BDEA7E21}" type="presOf" srcId="{EE109CA3-0894-4E2F-A2CD-1A4A16D405A1}" destId="{01411ECD-EBBC-4B65-9538-13DBD9BC0717}" srcOrd="1" destOrd="0" presId="urn:microsoft.com/office/officeart/2005/8/layout/hierarchy3"/>
    <dgm:cxn modelId="{33CAC3FF-5DA7-4525-9644-7867BE2ADB16}" type="presOf" srcId="{6E934511-3397-451F-BC5F-D1907753CA98}" destId="{7FA99E46-0819-45B4-80EB-4C7C9F8FB00B}" srcOrd="0" destOrd="0" presId="urn:microsoft.com/office/officeart/2005/8/layout/hierarchy3"/>
    <dgm:cxn modelId="{67CE6E5A-B4C9-47E3-A368-9C105EC47B76}" type="presParOf" srcId="{4270FCCF-E92E-4D7D-92E3-A1515E8D3F86}" destId="{14459524-047A-4AC3-A4F9-E4529EFF47FB}" srcOrd="0" destOrd="0" presId="urn:microsoft.com/office/officeart/2005/8/layout/hierarchy3"/>
    <dgm:cxn modelId="{7532574D-0689-40F7-9B3E-FCBBF4616C8C}" type="presParOf" srcId="{14459524-047A-4AC3-A4F9-E4529EFF47FB}" destId="{A986E92F-342A-4411-A381-825ABDE0D88D}" srcOrd="0" destOrd="0" presId="urn:microsoft.com/office/officeart/2005/8/layout/hierarchy3"/>
    <dgm:cxn modelId="{540702F3-15CD-4257-B3B9-BA82F57A2461}" type="presParOf" srcId="{A986E92F-342A-4411-A381-825ABDE0D88D}" destId="{AB985C90-6FFE-4355-BBC9-4F4AC802E265}" srcOrd="0" destOrd="0" presId="urn:microsoft.com/office/officeart/2005/8/layout/hierarchy3"/>
    <dgm:cxn modelId="{9CC48905-C6CE-41DD-945C-44FB08789076}" type="presParOf" srcId="{A986E92F-342A-4411-A381-825ABDE0D88D}" destId="{01411ECD-EBBC-4B65-9538-13DBD9BC0717}" srcOrd="1" destOrd="0" presId="urn:microsoft.com/office/officeart/2005/8/layout/hierarchy3"/>
    <dgm:cxn modelId="{4CFA915A-1517-4C9D-A45D-C67C14818E35}" type="presParOf" srcId="{14459524-047A-4AC3-A4F9-E4529EFF47FB}" destId="{475C831B-3A0B-4CF1-A6EC-07AF3E1DCDD8}" srcOrd="1" destOrd="0" presId="urn:microsoft.com/office/officeart/2005/8/layout/hierarchy3"/>
    <dgm:cxn modelId="{02B58823-A5A6-4925-9121-7855EA968394}" type="presParOf" srcId="{475C831B-3A0B-4CF1-A6EC-07AF3E1DCDD8}" destId="{95261F44-44EE-49F3-8E47-A7DDAE49F6C1}" srcOrd="0" destOrd="0" presId="urn:microsoft.com/office/officeart/2005/8/layout/hierarchy3"/>
    <dgm:cxn modelId="{ABD44C7B-B6D6-46EE-BFEA-E0A5EFF76011}" type="presParOf" srcId="{475C831B-3A0B-4CF1-A6EC-07AF3E1DCDD8}" destId="{3FACAB07-C3C3-4F56-9D44-4772FFFC12D4}" srcOrd="1" destOrd="0" presId="urn:microsoft.com/office/officeart/2005/8/layout/hierarchy3"/>
    <dgm:cxn modelId="{FD3A7D53-0F20-4F6B-B65B-67CAB916DAD9}" type="presParOf" srcId="{475C831B-3A0B-4CF1-A6EC-07AF3E1DCDD8}" destId="{7FA99E46-0819-45B4-80EB-4C7C9F8FB00B}" srcOrd="2" destOrd="0" presId="urn:microsoft.com/office/officeart/2005/8/layout/hierarchy3"/>
    <dgm:cxn modelId="{C5445BA2-7882-4968-A14B-A50006F5F7BF}" type="presParOf" srcId="{475C831B-3A0B-4CF1-A6EC-07AF3E1DCDD8}" destId="{02D4B3A0-79F5-4EBB-B37D-69AE3D86D4A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2A358B-0266-427C-99C2-6349AD2A24E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C125FB-4986-4057-8546-1BC2BE6CD086}">
      <dgm:prSet/>
      <dgm:spPr/>
      <dgm:t>
        <a:bodyPr/>
        <a:lstStyle/>
        <a:p>
          <a:r>
            <a:rPr lang="ru-RU" dirty="0" err="1"/>
            <a:t>Енді</a:t>
          </a:r>
          <a:r>
            <a:rPr lang="ru-RU" dirty="0"/>
            <a:t> «Айран» </a:t>
          </a:r>
          <a:r>
            <a:rPr lang="ru-RU" dirty="0" err="1"/>
            <a:t>сөзінің</a:t>
          </a:r>
          <a:r>
            <a:rPr lang="ru-RU" dirty="0"/>
            <a:t> </a:t>
          </a:r>
          <a:r>
            <a:rPr lang="ru-RU" dirty="0" err="1"/>
            <a:t>этимологиясына</a:t>
          </a:r>
          <a:r>
            <a:rPr lang="ru-RU" dirty="0"/>
            <a:t> </a:t>
          </a:r>
          <a:r>
            <a:rPr lang="ru-RU" dirty="0" err="1"/>
            <a:t>тоқталсақ</a:t>
          </a:r>
          <a:r>
            <a:rPr lang="ru-RU" dirty="0"/>
            <a:t>: </a:t>
          </a:r>
        </a:p>
      </dgm:t>
    </dgm:pt>
    <dgm:pt modelId="{81AF62CF-41E2-41F5-BB58-99A6EBA51007}" type="parTrans" cxnId="{B38D30EC-A7A6-49C9-8159-AE5023B7093F}">
      <dgm:prSet/>
      <dgm:spPr/>
      <dgm:t>
        <a:bodyPr/>
        <a:lstStyle/>
        <a:p>
          <a:endParaRPr lang="ru-RU"/>
        </a:p>
      </dgm:t>
    </dgm:pt>
    <dgm:pt modelId="{98924CE5-5CF8-4E4C-BF4D-211B5DA0462A}" type="sibTrans" cxnId="{B38D30EC-A7A6-49C9-8159-AE5023B7093F}">
      <dgm:prSet/>
      <dgm:spPr/>
      <dgm:t>
        <a:bodyPr/>
        <a:lstStyle/>
        <a:p>
          <a:endParaRPr lang="ru-RU"/>
        </a:p>
      </dgm:t>
    </dgm:pt>
    <dgm:pt modelId="{D192A489-9753-4EDE-8E37-4EB9AA077551}">
      <dgm:prSet/>
      <dgm:spPr/>
      <dgm:t>
        <a:bodyPr/>
        <a:lstStyle/>
        <a:p>
          <a:r>
            <a:rPr lang="ru-RU" dirty="0"/>
            <a:t>«Айран» </a:t>
          </a:r>
          <a:r>
            <a:rPr lang="ru-RU" dirty="0" err="1"/>
            <a:t>тұлғасын</a:t>
          </a:r>
          <a:r>
            <a:rPr lang="ru-RU" dirty="0"/>
            <a:t> </a:t>
          </a:r>
          <a:r>
            <a:rPr lang="ru-RU" b="1" dirty="0"/>
            <a:t>М. </a:t>
          </a:r>
          <a:r>
            <a:rPr lang="ru-RU" b="1" dirty="0" err="1"/>
            <a:t>Қашқари</a:t>
          </a:r>
          <a:r>
            <a:rPr lang="ru-RU" b="1" dirty="0"/>
            <a:t> </a:t>
          </a:r>
          <a:r>
            <a:rPr lang="ru-RU" dirty="0" err="1"/>
            <a:t>сөздігінде</a:t>
          </a:r>
          <a:r>
            <a:rPr lang="ru-RU" dirty="0"/>
            <a:t> «</a:t>
          </a:r>
          <a:r>
            <a:rPr lang="ru-RU" dirty="0" err="1"/>
            <a:t>айыр</a:t>
          </a:r>
          <a:r>
            <a:rPr lang="ru-RU" dirty="0"/>
            <a:t>» </a:t>
          </a:r>
          <a:r>
            <a:rPr lang="ru-RU" dirty="0" err="1"/>
            <a:t>етістігінен</a:t>
          </a:r>
          <a:r>
            <a:rPr lang="ru-RU" dirty="0"/>
            <a:t> </a:t>
          </a:r>
          <a:r>
            <a:rPr lang="ru-RU" dirty="0" err="1"/>
            <a:t>пайда</a:t>
          </a:r>
          <a:r>
            <a:rPr lang="ru-RU" dirty="0"/>
            <a:t> </a:t>
          </a:r>
          <a:r>
            <a:rPr lang="ru-RU" dirty="0" err="1"/>
            <a:t>болған</a:t>
          </a:r>
          <a:r>
            <a:rPr lang="ru-RU" dirty="0"/>
            <a:t> </a:t>
          </a:r>
          <a:r>
            <a:rPr lang="ru-RU" dirty="0" err="1"/>
            <a:t>туынды</a:t>
          </a:r>
          <a:r>
            <a:rPr lang="ru-RU" dirty="0"/>
            <a:t> </a:t>
          </a:r>
          <a:r>
            <a:rPr lang="ru-RU" dirty="0" err="1"/>
            <a:t>сөз</a:t>
          </a:r>
          <a:r>
            <a:rPr lang="ru-RU" dirty="0"/>
            <a:t> </a:t>
          </a:r>
          <a:r>
            <a:rPr lang="ru-RU" dirty="0" err="1"/>
            <a:t>деп</a:t>
          </a:r>
          <a:r>
            <a:rPr lang="ru-RU" dirty="0"/>
            <a:t> </a:t>
          </a:r>
          <a:r>
            <a:rPr lang="ru-RU" dirty="0" err="1"/>
            <a:t>келтіреді</a:t>
          </a:r>
          <a:r>
            <a:rPr lang="ru-RU" dirty="0"/>
            <a:t>. </a:t>
          </a:r>
        </a:p>
      </dgm:t>
    </dgm:pt>
    <dgm:pt modelId="{9D8E374E-AB9D-42E5-9833-B3B637840DC9}" type="parTrans" cxnId="{FD832707-DA8D-40DF-9CDB-6576E4FCE7FF}">
      <dgm:prSet/>
      <dgm:spPr/>
      <dgm:t>
        <a:bodyPr/>
        <a:lstStyle/>
        <a:p>
          <a:endParaRPr lang="ru-RU"/>
        </a:p>
      </dgm:t>
    </dgm:pt>
    <dgm:pt modelId="{9812026E-72CC-41D7-9165-8A34BBC956AD}" type="sibTrans" cxnId="{FD832707-DA8D-40DF-9CDB-6576E4FCE7FF}">
      <dgm:prSet/>
      <dgm:spPr/>
      <dgm:t>
        <a:bodyPr/>
        <a:lstStyle/>
        <a:p>
          <a:endParaRPr lang="ru-RU"/>
        </a:p>
      </dgm:t>
    </dgm:pt>
    <dgm:pt modelId="{1838EAD1-2E84-458C-866F-72FF2D638305}">
      <dgm:prSet/>
      <dgm:spPr/>
      <dgm:t>
        <a:bodyPr/>
        <a:lstStyle/>
        <a:p>
          <a:r>
            <a:rPr lang="ru-RU" dirty="0"/>
            <a:t>Ал, </a:t>
          </a:r>
          <a:r>
            <a:rPr lang="ru-RU" b="1" dirty="0" err="1"/>
            <a:t>қырғыз</a:t>
          </a:r>
          <a:r>
            <a:rPr lang="ru-RU" b="1" dirty="0"/>
            <a:t> </a:t>
          </a:r>
          <a:r>
            <a:rPr lang="ru-RU" b="1" dirty="0" err="1"/>
            <a:t>тілінің</a:t>
          </a:r>
          <a:r>
            <a:rPr lang="ru-RU" b="1" dirty="0"/>
            <a:t> </a:t>
          </a:r>
          <a:r>
            <a:rPr lang="ru-RU" b="1" dirty="0" err="1"/>
            <a:t>этимологиялық</a:t>
          </a:r>
          <a:r>
            <a:rPr lang="ru-RU" b="1" dirty="0"/>
            <a:t> </a:t>
          </a:r>
          <a:r>
            <a:rPr lang="ru-RU" b="1" dirty="0" err="1"/>
            <a:t>сөздігінде</a:t>
          </a:r>
          <a:r>
            <a:rPr lang="ru-RU" b="1" dirty="0"/>
            <a:t> </a:t>
          </a:r>
          <a:r>
            <a:rPr lang="ru-RU" dirty="0" err="1"/>
            <a:t>былайша</a:t>
          </a:r>
          <a:r>
            <a:rPr lang="ru-RU" dirty="0"/>
            <a:t> </a:t>
          </a:r>
          <a:r>
            <a:rPr lang="ru-RU" dirty="0" err="1"/>
            <a:t>түсіндірілген</a:t>
          </a:r>
          <a:r>
            <a:rPr lang="ru-RU" dirty="0"/>
            <a:t>: «</a:t>
          </a:r>
          <a:r>
            <a:rPr lang="ru-RU" dirty="0" err="1"/>
            <a:t>Байырғы</a:t>
          </a:r>
          <a:r>
            <a:rPr lang="ru-RU" dirty="0"/>
            <a:t> </a:t>
          </a:r>
          <a:r>
            <a:rPr lang="ru-RU" dirty="0" err="1"/>
            <a:t>кезде</a:t>
          </a:r>
          <a:r>
            <a:rPr lang="ru-RU" dirty="0"/>
            <a:t> айран </a:t>
          </a:r>
          <a:r>
            <a:rPr lang="ru-RU" dirty="0" err="1"/>
            <a:t>сөзі</a:t>
          </a:r>
          <a:r>
            <a:rPr lang="ru-RU" dirty="0"/>
            <a:t> «</a:t>
          </a:r>
          <a:r>
            <a:rPr lang="ru-RU" dirty="0" err="1"/>
            <a:t>бышма</a:t>
          </a:r>
          <a:r>
            <a:rPr lang="ru-RU" dirty="0"/>
            <a:t>» </a:t>
          </a:r>
          <a:r>
            <a:rPr lang="ru-RU" dirty="0" err="1"/>
            <a:t>және</a:t>
          </a:r>
          <a:r>
            <a:rPr lang="ru-RU" dirty="0"/>
            <a:t> «</a:t>
          </a:r>
          <a:r>
            <a:rPr lang="ru-RU" dirty="0" err="1"/>
            <a:t>койлосун</a:t>
          </a:r>
          <a:r>
            <a:rPr lang="ru-RU" dirty="0"/>
            <a:t>» </a:t>
          </a:r>
          <a:r>
            <a:rPr lang="ru-RU" dirty="0" err="1"/>
            <a:t>мағыналарын</a:t>
          </a:r>
          <a:r>
            <a:rPr lang="ru-RU" dirty="0"/>
            <a:t> </a:t>
          </a:r>
          <a:r>
            <a:rPr lang="ru-RU" dirty="0" err="1"/>
            <a:t>берген</a:t>
          </a:r>
          <a:r>
            <a:rPr lang="ru-RU" dirty="0"/>
            <a:t>. </a:t>
          </a:r>
          <a:r>
            <a:rPr lang="ru-RU" dirty="0" err="1"/>
            <a:t>Яғни</a:t>
          </a:r>
          <a:r>
            <a:rPr lang="ru-RU" dirty="0"/>
            <a:t>, </a:t>
          </a:r>
          <a:r>
            <a:rPr lang="ru-RU" dirty="0" err="1"/>
            <a:t>быршысын</a:t>
          </a:r>
          <a:r>
            <a:rPr lang="ru-RU" dirty="0"/>
            <a:t>, </a:t>
          </a:r>
          <a:r>
            <a:rPr lang="ru-RU" dirty="0" err="1"/>
            <a:t>қоюлансын</a:t>
          </a:r>
          <a:r>
            <a:rPr lang="ru-RU" dirty="0"/>
            <a:t> </a:t>
          </a:r>
          <a:r>
            <a:rPr lang="ru-RU" dirty="0" err="1"/>
            <a:t>мағыналары</a:t>
          </a:r>
          <a:r>
            <a:rPr lang="ru-RU" dirty="0"/>
            <a:t>. </a:t>
          </a:r>
          <a:r>
            <a:rPr lang="ru-RU" i="1" dirty="0" err="1"/>
            <a:t>Кейін</a:t>
          </a:r>
          <a:r>
            <a:rPr lang="ru-RU" i="1" dirty="0"/>
            <a:t> айран </a:t>
          </a:r>
          <a:r>
            <a:rPr lang="ru-RU" i="1" dirty="0" err="1"/>
            <a:t>деген</a:t>
          </a:r>
          <a:r>
            <a:rPr lang="ru-RU" i="1" dirty="0"/>
            <a:t> </a:t>
          </a:r>
          <a:r>
            <a:rPr lang="ru-RU" i="1" dirty="0" err="1"/>
            <a:t>тағамдық</a:t>
          </a:r>
          <a:r>
            <a:rPr lang="ru-RU" i="1" dirty="0"/>
            <a:t> </a:t>
          </a:r>
          <a:r>
            <a:rPr lang="ru-RU" i="1" dirty="0" err="1"/>
            <a:t>атауға</a:t>
          </a:r>
          <a:r>
            <a:rPr lang="ru-RU" i="1" dirty="0"/>
            <a:t> </a:t>
          </a:r>
          <a:r>
            <a:rPr lang="ru-RU" i="1" dirty="0" err="1"/>
            <a:t>ауысқан</a:t>
          </a:r>
          <a:r>
            <a:rPr lang="ru-RU" i="1" dirty="0"/>
            <a:t>, </a:t>
          </a:r>
          <a:r>
            <a:rPr lang="ru-RU" i="1" dirty="0" err="1"/>
            <a:t>бұл</a:t>
          </a:r>
          <a:r>
            <a:rPr lang="ru-RU" i="1" dirty="0"/>
            <a:t> </a:t>
          </a:r>
          <a:r>
            <a:rPr lang="ru-RU" i="1" dirty="0" err="1"/>
            <a:t>сөз</a:t>
          </a:r>
          <a:r>
            <a:rPr lang="ru-RU" i="1" dirty="0"/>
            <a:t> </a:t>
          </a:r>
          <a:r>
            <a:rPr lang="ru-RU" i="1" dirty="0" err="1"/>
            <a:t>айын+ан</a:t>
          </a:r>
          <a:r>
            <a:rPr lang="ru-RU" i="1" dirty="0"/>
            <a:t> </a:t>
          </a:r>
          <a:r>
            <a:rPr lang="ru-RU" i="1" dirty="0" err="1"/>
            <a:t>деген</a:t>
          </a:r>
          <a:r>
            <a:rPr lang="ru-RU" i="1" dirty="0"/>
            <a:t> </a:t>
          </a:r>
          <a:r>
            <a:rPr lang="ru-RU" i="1" dirty="0" err="1"/>
            <a:t>екі</a:t>
          </a:r>
          <a:r>
            <a:rPr lang="ru-RU" i="1" dirty="0"/>
            <a:t> </a:t>
          </a:r>
          <a:r>
            <a:rPr lang="ru-RU" i="1" dirty="0" err="1"/>
            <a:t>бөліктен</a:t>
          </a:r>
          <a:r>
            <a:rPr lang="ru-RU" i="1" dirty="0"/>
            <a:t> </a:t>
          </a:r>
          <a:r>
            <a:rPr lang="ru-RU" i="1" dirty="0" err="1"/>
            <a:t>құралады</a:t>
          </a:r>
          <a:r>
            <a:rPr lang="ru-RU" i="1" dirty="0"/>
            <a:t>. «</a:t>
          </a:r>
          <a:r>
            <a:rPr lang="ru-RU" i="1" dirty="0" err="1"/>
            <a:t>Айыр</a:t>
          </a:r>
          <a:r>
            <a:rPr lang="ru-RU" i="1" dirty="0"/>
            <a:t>» </a:t>
          </a:r>
          <a:r>
            <a:rPr lang="ru-RU" i="1" dirty="0" err="1"/>
            <a:t>етістігіне</a:t>
          </a:r>
          <a:r>
            <a:rPr lang="ru-RU" i="1" dirty="0"/>
            <a:t> +ан </a:t>
          </a:r>
          <a:r>
            <a:rPr lang="ru-RU" i="1" dirty="0" err="1"/>
            <a:t>зат</a:t>
          </a:r>
          <a:r>
            <a:rPr lang="ru-RU" i="1" dirty="0"/>
            <a:t> </a:t>
          </a:r>
          <a:r>
            <a:rPr lang="ru-RU" i="1" dirty="0" err="1"/>
            <a:t>есім</a:t>
          </a:r>
          <a:r>
            <a:rPr lang="ru-RU" i="1" dirty="0"/>
            <a:t> </a:t>
          </a:r>
          <a:r>
            <a:rPr lang="ru-RU" i="1" dirty="0" err="1"/>
            <a:t>жасаушы</a:t>
          </a:r>
          <a:r>
            <a:rPr lang="ru-RU" i="1" dirty="0"/>
            <a:t> </a:t>
          </a:r>
          <a:r>
            <a:rPr lang="ru-RU" i="1" dirty="0" err="1"/>
            <a:t>тұлғаның</a:t>
          </a:r>
          <a:r>
            <a:rPr lang="ru-RU" i="1" dirty="0"/>
            <a:t> </a:t>
          </a:r>
          <a:r>
            <a:rPr lang="ru-RU" i="1" dirty="0" err="1"/>
            <a:t>қатысуы</a:t>
          </a:r>
          <a:r>
            <a:rPr lang="ru-RU" i="1" dirty="0"/>
            <a:t> </a:t>
          </a:r>
          <a:r>
            <a:rPr lang="ru-RU" i="1" dirty="0" err="1"/>
            <a:t>арқылы</a:t>
          </a:r>
          <a:r>
            <a:rPr lang="ru-RU" i="1" dirty="0"/>
            <a:t> </a:t>
          </a:r>
          <a:r>
            <a:rPr lang="ru-RU" i="1" dirty="0" err="1"/>
            <a:t>жасалған</a:t>
          </a:r>
          <a:r>
            <a:rPr lang="ru-RU" i="1" dirty="0"/>
            <a:t>»,-</a:t>
          </a:r>
          <a:r>
            <a:rPr lang="ru-RU" i="1" dirty="0" err="1"/>
            <a:t>дейді</a:t>
          </a:r>
          <a:r>
            <a:rPr lang="ru-RU" dirty="0"/>
            <a:t>. [2. 39] </a:t>
          </a:r>
        </a:p>
      </dgm:t>
    </dgm:pt>
    <dgm:pt modelId="{A12E3788-85A4-4E25-873B-225B4CBA523F}" type="parTrans" cxnId="{0BA5F061-4E19-4FD1-9FF2-098555AF0492}">
      <dgm:prSet/>
      <dgm:spPr/>
      <dgm:t>
        <a:bodyPr/>
        <a:lstStyle/>
        <a:p>
          <a:endParaRPr lang="ru-RU"/>
        </a:p>
      </dgm:t>
    </dgm:pt>
    <dgm:pt modelId="{9750C325-FB00-4462-9869-BB2205121528}" type="sibTrans" cxnId="{0BA5F061-4E19-4FD1-9FF2-098555AF0492}">
      <dgm:prSet/>
      <dgm:spPr/>
      <dgm:t>
        <a:bodyPr/>
        <a:lstStyle/>
        <a:p>
          <a:endParaRPr lang="ru-RU"/>
        </a:p>
      </dgm:t>
    </dgm:pt>
    <dgm:pt modelId="{4843302F-3621-4B22-9BCB-38E3356D4A28}" type="pres">
      <dgm:prSet presAssocID="{7E2A358B-0266-427C-99C2-6349AD2A24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0965AC-C23F-4DEC-99BE-A998EC194D95}" type="pres">
      <dgm:prSet presAssocID="{FAC125FB-4986-4057-8546-1BC2BE6CD086}" presName="root" presStyleCnt="0"/>
      <dgm:spPr/>
    </dgm:pt>
    <dgm:pt modelId="{7C6FB7C2-6220-44AB-A553-599114FF5128}" type="pres">
      <dgm:prSet presAssocID="{FAC125FB-4986-4057-8546-1BC2BE6CD086}" presName="rootComposite" presStyleCnt="0"/>
      <dgm:spPr/>
    </dgm:pt>
    <dgm:pt modelId="{F35410D3-687F-4C79-8E1C-528915B72064}" type="pres">
      <dgm:prSet presAssocID="{FAC125FB-4986-4057-8546-1BC2BE6CD086}" presName="rootText" presStyleLbl="node1" presStyleIdx="0" presStyleCnt="1" custScaleX="92631" custScaleY="82334"/>
      <dgm:spPr/>
    </dgm:pt>
    <dgm:pt modelId="{32DE1DB8-B56D-4EE0-A4D5-CE9618F21B59}" type="pres">
      <dgm:prSet presAssocID="{FAC125FB-4986-4057-8546-1BC2BE6CD086}" presName="rootConnector" presStyleLbl="node1" presStyleIdx="0" presStyleCnt="1"/>
      <dgm:spPr/>
    </dgm:pt>
    <dgm:pt modelId="{A84CE1B9-E37C-4719-B4BF-8F49FF7CD703}" type="pres">
      <dgm:prSet presAssocID="{FAC125FB-4986-4057-8546-1BC2BE6CD086}" presName="childShape" presStyleCnt="0"/>
      <dgm:spPr/>
    </dgm:pt>
    <dgm:pt modelId="{64B8F965-D127-42BA-B746-E7EBAEE0F447}" type="pres">
      <dgm:prSet presAssocID="{9D8E374E-AB9D-42E5-9833-B3B637840DC9}" presName="Name13" presStyleLbl="parChTrans1D2" presStyleIdx="0" presStyleCnt="2"/>
      <dgm:spPr/>
    </dgm:pt>
    <dgm:pt modelId="{D187953E-478D-4B1C-B20F-ECC913DABFD9}" type="pres">
      <dgm:prSet presAssocID="{D192A489-9753-4EDE-8E37-4EB9AA077551}" presName="childText" presStyleLbl="bgAcc1" presStyleIdx="0" presStyleCnt="2" custScaleX="230600">
        <dgm:presLayoutVars>
          <dgm:bulletEnabled val="1"/>
        </dgm:presLayoutVars>
      </dgm:prSet>
      <dgm:spPr/>
    </dgm:pt>
    <dgm:pt modelId="{010590EE-5A47-47AA-BEB8-279D23E3A7F0}" type="pres">
      <dgm:prSet presAssocID="{A12E3788-85A4-4E25-873B-225B4CBA523F}" presName="Name13" presStyleLbl="parChTrans1D2" presStyleIdx="1" presStyleCnt="2"/>
      <dgm:spPr/>
    </dgm:pt>
    <dgm:pt modelId="{2F82581D-0ACB-4976-B605-52D2832E3AF6}" type="pres">
      <dgm:prSet presAssocID="{1838EAD1-2E84-458C-866F-72FF2D638305}" presName="childText" presStyleLbl="bgAcc1" presStyleIdx="1" presStyleCnt="2" custScaleX="234654" custScaleY="104864">
        <dgm:presLayoutVars>
          <dgm:bulletEnabled val="1"/>
        </dgm:presLayoutVars>
      </dgm:prSet>
      <dgm:spPr/>
    </dgm:pt>
  </dgm:ptLst>
  <dgm:cxnLst>
    <dgm:cxn modelId="{3A3CB200-3891-453F-A9EF-606F1C3DC57A}" type="presOf" srcId="{9D8E374E-AB9D-42E5-9833-B3B637840DC9}" destId="{64B8F965-D127-42BA-B746-E7EBAEE0F447}" srcOrd="0" destOrd="0" presId="urn:microsoft.com/office/officeart/2005/8/layout/hierarchy3"/>
    <dgm:cxn modelId="{FD832707-DA8D-40DF-9CDB-6576E4FCE7FF}" srcId="{FAC125FB-4986-4057-8546-1BC2BE6CD086}" destId="{D192A489-9753-4EDE-8E37-4EB9AA077551}" srcOrd="0" destOrd="0" parTransId="{9D8E374E-AB9D-42E5-9833-B3B637840DC9}" sibTransId="{9812026E-72CC-41D7-9165-8A34BBC956AD}"/>
    <dgm:cxn modelId="{CA0A1F18-31E0-41C6-8B04-8C3B4E19DA79}" type="presOf" srcId="{FAC125FB-4986-4057-8546-1BC2BE6CD086}" destId="{F35410D3-687F-4C79-8E1C-528915B72064}" srcOrd="0" destOrd="0" presId="urn:microsoft.com/office/officeart/2005/8/layout/hierarchy3"/>
    <dgm:cxn modelId="{D5F57828-2CE5-49CA-A435-C1CA624AF6B5}" type="presOf" srcId="{7E2A358B-0266-427C-99C2-6349AD2A24EC}" destId="{4843302F-3621-4B22-9BCB-38E3356D4A28}" srcOrd="0" destOrd="0" presId="urn:microsoft.com/office/officeart/2005/8/layout/hierarchy3"/>
    <dgm:cxn modelId="{0BA5F061-4E19-4FD1-9FF2-098555AF0492}" srcId="{FAC125FB-4986-4057-8546-1BC2BE6CD086}" destId="{1838EAD1-2E84-458C-866F-72FF2D638305}" srcOrd="1" destOrd="0" parTransId="{A12E3788-85A4-4E25-873B-225B4CBA523F}" sibTransId="{9750C325-FB00-4462-9869-BB2205121528}"/>
    <dgm:cxn modelId="{D0637587-A0C1-4669-BE73-E890FDDD321D}" type="presOf" srcId="{1838EAD1-2E84-458C-866F-72FF2D638305}" destId="{2F82581D-0ACB-4976-B605-52D2832E3AF6}" srcOrd="0" destOrd="0" presId="urn:microsoft.com/office/officeart/2005/8/layout/hierarchy3"/>
    <dgm:cxn modelId="{412A31A3-DBDB-47FE-952A-A3DAAAD3933E}" type="presOf" srcId="{A12E3788-85A4-4E25-873B-225B4CBA523F}" destId="{010590EE-5A47-47AA-BEB8-279D23E3A7F0}" srcOrd="0" destOrd="0" presId="urn:microsoft.com/office/officeart/2005/8/layout/hierarchy3"/>
    <dgm:cxn modelId="{E62901C2-862E-46E8-8DC8-855B02500D28}" type="presOf" srcId="{FAC125FB-4986-4057-8546-1BC2BE6CD086}" destId="{32DE1DB8-B56D-4EE0-A4D5-CE9618F21B59}" srcOrd="1" destOrd="0" presId="urn:microsoft.com/office/officeart/2005/8/layout/hierarchy3"/>
    <dgm:cxn modelId="{A322C6D0-ED41-485A-B000-2427C586023C}" type="presOf" srcId="{D192A489-9753-4EDE-8E37-4EB9AA077551}" destId="{D187953E-478D-4B1C-B20F-ECC913DABFD9}" srcOrd="0" destOrd="0" presId="urn:microsoft.com/office/officeart/2005/8/layout/hierarchy3"/>
    <dgm:cxn modelId="{B38D30EC-A7A6-49C9-8159-AE5023B7093F}" srcId="{7E2A358B-0266-427C-99C2-6349AD2A24EC}" destId="{FAC125FB-4986-4057-8546-1BC2BE6CD086}" srcOrd="0" destOrd="0" parTransId="{81AF62CF-41E2-41F5-BB58-99A6EBA51007}" sibTransId="{98924CE5-5CF8-4E4C-BF4D-211B5DA0462A}"/>
    <dgm:cxn modelId="{2A143D14-1F5B-40E3-B477-782FB063CF92}" type="presParOf" srcId="{4843302F-3621-4B22-9BCB-38E3356D4A28}" destId="{DE0965AC-C23F-4DEC-99BE-A998EC194D95}" srcOrd="0" destOrd="0" presId="urn:microsoft.com/office/officeart/2005/8/layout/hierarchy3"/>
    <dgm:cxn modelId="{BAF9DF67-6EE0-4C57-8BA9-8FFAEF36F533}" type="presParOf" srcId="{DE0965AC-C23F-4DEC-99BE-A998EC194D95}" destId="{7C6FB7C2-6220-44AB-A553-599114FF5128}" srcOrd="0" destOrd="0" presId="urn:microsoft.com/office/officeart/2005/8/layout/hierarchy3"/>
    <dgm:cxn modelId="{EF7231D8-5386-4E7A-8668-B7AF7C04BF79}" type="presParOf" srcId="{7C6FB7C2-6220-44AB-A553-599114FF5128}" destId="{F35410D3-687F-4C79-8E1C-528915B72064}" srcOrd="0" destOrd="0" presId="urn:microsoft.com/office/officeart/2005/8/layout/hierarchy3"/>
    <dgm:cxn modelId="{465C577D-6A5C-4086-85E6-5DB10AB2868E}" type="presParOf" srcId="{7C6FB7C2-6220-44AB-A553-599114FF5128}" destId="{32DE1DB8-B56D-4EE0-A4D5-CE9618F21B59}" srcOrd="1" destOrd="0" presId="urn:microsoft.com/office/officeart/2005/8/layout/hierarchy3"/>
    <dgm:cxn modelId="{C0859C57-5540-4DA8-AA23-CFFA1D2E99C7}" type="presParOf" srcId="{DE0965AC-C23F-4DEC-99BE-A998EC194D95}" destId="{A84CE1B9-E37C-4719-B4BF-8F49FF7CD703}" srcOrd="1" destOrd="0" presId="urn:microsoft.com/office/officeart/2005/8/layout/hierarchy3"/>
    <dgm:cxn modelId="{48557951-44C9-45B9-B578-23E48EDE2D73}" type="presParOf" srcId="{A84CE1B9-E37C-4719-B4BF-8F49FF7CD703}" destId="{64B8F965-D127-42BA-B746-E7EBAEE0F447}" srcOrd="0" destOrd="0" presId="urn:microsoft.com/office/officeart/2005/8/layout/hierarchy3"/>
    <dgm:cxn modelId="{F61BA51F-F42C-412C-9675-56135E891D82}" type="presParOf" srcId="{A84CE1B9-E37C-4719-B4BF-8F49FF7CD703}" destId="{D187953E-478D-4B1C-B20F-ECC913DABFD9}" srcOrd="1" destOrd="0" presId="urn:microsoft.com/office/officeart/2005/8/layout/hierarchy3"/>
    <dgm:cxn modelId="{E83C29D0-800D-4D5F-87F1-94DE41552C12}" type="presParOf" srcId="{A84CE1B9-E37C-4719-B4BF-8F49FF7CD703}" destId="{010590EE-5A47-47AA-BEB8-279D23E3A7F0}" srcOrd="2" destOrd="0" presId="urn:microsoft.com/office/officeart/2005/8/layout/hierarchy3"/>
    <dgm:cxn modelId="{AD5BDAB3-6694-4D98-9661-48EC4A3E1AC9}" type="presParOf" srcId="{A84CE1B9-E37C-4719-B4BF-8F49FF7CD703}" destId="{2F82581D-0ACB-4976-B605-52D2832E3AF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4E266A-9772-4178-B765-DF181EF7DD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86A3D6-C730-4E62-9D2A-ED07D434362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/>
            <a:t>Түркі</a:t>
          </a:r>
          <a:r>
            <a:rPr lang="ru-RU" dirty="0"/>
            <a:t> </a:t>
          </a:r>
          <a:r>
            <a:rPr lang="ru-RU" dirty="0" err="1"/>
            <a:t>тілдерінің</a:t>
          </a:r>
          <a:r>
            <a:rPr lang="ru-RU" dirty="0"/>
            <a:t> </a:t>
          </a:r>
          <a:r>
            <a:rPr lang="ru-RU" dirty="0" err="1"/>
            <a:t>этимологиясын</a:t>
          </a:r>
          <a:r>
            <a:rPr lang="ru-RU" dirty="0"/>
            <a:t> </a:t>
          </a:r>
          <a:r>
            <a:rPr lang="ru-RU" dirty="0" err="1"/>
            <a:t>зерттеген</a:t>
          </a:r>
          <a:r>
            <a:rPr lang="ru-RU" dirty="0"/>
            <a:t> </a:t>
          </a:r>
          <a:r>
            <a:rPr lang="ru-RU" dirty="0" err="1"/>
            <a:t>орыс</a:t>
          </a:r>
          <a:r>
            <a:rPr lang="ru-RU" dirty="0"/>
            <a:t> </a:t>
          </a:r>
          <a:r>
            <a:rPr lang="ru-RU" dirty="0" err="1"/>
            <a:t>ғалымы</a:t>
          </a:r>
          <a:r>
            <a:rPr lang="ru-RU" dirty="0"/>
            <a:t> </a:t>
          </a:r>
          <a:r>
            <a:rPr lang="ru-RU" b="1" dirty="0" err="1"/>
            <a:t>Э.Севортян</a:t>
          </a:r>
          <a:r>
            <a:rPr lang="ru-RU" b="1" dirty="0"/>
            <a:t> </a:t>
          </a:r>
          <a:r>
            <a:rPr lang="ru-RU" dirty="0"/>
            <a:t>да осы </a:t>
          </a:r>
          <a:r>
            <a:rPr lang="ru-RU" dirty="0" err="1"/>
            <a:t>пікірге</a:t>
          </a:r>
          <a:r>
            <a:rPr lang="ru-RU" dirty="0"/>
            <a:t> </a:t>
          </a:r>
          <a:r>
            <a:rPr lang="ru-RU" dirty="0" err="1"/>
            <a:t>тоқталады</a:t>
          </a:r>
          <a:r>
            <a:rPr lang="ru-RU" dirty="0"/>
            <a:t>. </a:t>
          </a:r>
          <a:r>
            <a:rPr lang="ru-RU" dirty="0" err="1"/>
            <a:t>Ғалым</a:t>
          </a:r>
          <a:r>
            <a:rPr lang="ru-RU" dirty="0"/>
            <a:t>: «Айран </a:t>
          </a:r>
          <a:r>
            <a:rPr lang="ru-RU" dirty="0" err="1"/>
            <a:t>сөзі</a:t>
          </a:r>
          <a:r>
            <a:rPr lang="ru-RU" dirty="0"/>
            <a:t> </a:t>
          </a:r>
          <a:r>
            <a:rPr lang="ru-RU" i="1" dirty="0"/>
            <a:t>«</a:t>
          </a:r>
          <a:r>
            <a:rPr lang="ru-RU" i="1" dirty="0" err="1"/>
            <a:t>айыру</a:t>
          </a:r>
          <a:r>
            <a:rPr lang="ru-RU" i="1" dirty="0"/>
            <a:t>, </a:t>
          </a:r>
          <a:r>
            <a:rPr lang="ru-RU" i="1" dirty="0" err="1"/>
            <a:t>бөлу</a:t>
          </a:r>
          <a:r>
            <a:rPr lang="ru-RU" i="1" dirty="0"/>
            <a:t>»</a:t>
          </a:r>
          <a:r>
            <a:rPr lang="ru-RU" dirty="0"/>
            <a:t> </a:t>
          </a:r>
          <a:r>
            <a:rPr lang="ru-RU" dirty="0" err="1"/>
            <a:t>мағынасын</a:t>
          </a:r>
          <a:r>
            <a:rPr lang="ru-RU" dirty="0"/>
            <a:t> </a:t>
          </a:r>
          <a:r>
            <a:rPr lang="ru-RU" dirty="0" err="1"/>
            <a:t>беретін</a:t>
          </a:r>
          <a:r>
            <a:rPr lang="ru-RU" dirty="0"/>
            <a:t> </a:t>
          </a:r>
          <a:r>
            <a:rPr lang="ru-RU" dirty="0" err="1"/>
            <a:t>айыр</a:t>
          </a:r>
          <a:r>
            <a:rPr lang="ru-RU" dirty="0"/>
            <a:t> </a:t>
          </a:r>
          <a:r>
            <a:rPr lang="ru-RU" dirty="0" err="1"/>
            <a:t>етістігіне</a:t>
          </a:r>
          <a:r>
            <a:rPr lang="ru-RU" dirty="0"/>
            <a:t> </a:t>
          </a:r>
          <a:r>
            <a:rPr lang="ru-RU" b="1" dirty="0"/>
            <a:t>–(а)н</a:t>
          </a:r>
          <a:r>
            <a:rPr lang="ru-RU" dirty="0"/>
            <a:t> </a:t>
          </a:r>
          <a:r>
            <a:rPr lang="ru-RU" dirty="0" err="1"/>
            <a:t>зат</a:t>
          </a:r>
          <a:r>
            <a:rPr lang="ru-RU" dirty="0"/>
            <a:t> </a:t>
          </a:r>
          <a:r>
            <a:rPr lang="ru-RU" dirty="0" err="1"/>
            <a:t>есім</a:t>
          </a:r>
          <a:r>
            <a:rPr lang="ru-RU" dirty="0"/>
            <a:t> </a:t>
          </a:r>
          <a:r>
            <a:rPr lang="ru-RU" dirty="0" err="1"/>
            <a:t>жасаушы</a:t>
          </a:r>
          <a:r>
            <a:rPr lang="ru-RU" dirty="0"/>
            <a:t> </a:t>
          </a:r>
          <a:r>
            <a:rPr lang="ru-RU" dirty="0" err="1"/>
            <a:t>тұлғаның</a:t>
          </a:r>
          <a:r>
            <a:rPr lang="ru-RU" dirty="0"/>
            <a:t> </a:t>
          </a:r>
          <a:r>
            <a:rPr lang="ru-RU" dirty="0" err="1"/>
            <a:t>қатысу</a:t>
          </a:r>
          <a:r>
            <a:rPr lang="ru-RU" dirty="0"/>
            <a:t> </a:t>
          </a:r>
          <a:r>
            <a:rPr lang="ru-RU" dirty="0" err="1"/>
            <a:t>арқылы</a:t>
          </a:r>
          <a:r>
            <a:rPr lang="ru-RU" dirty="0"/>
            <a:t> </a:t>
          </a:r>
          <a:r>
            <a:rPr lang="ru-RU" dirty="0" err="1"/>
            <a:t>жасалған</a:t>
          </a:r>
          <a:r>
            <a:rPr lang="ru-RU" dirty="0"/>
            <a:t>. </a:t>
          </a:r>
          <a:r>
            <a:rPr lang="ru-RU" dirty="0" err="1"/>
            <a:t>Бұл</a:t>
          </a:r>
          <a:r>
            <a:rPr lang="ru-RU" dirty="0"/>
            <a:t> </a:t>
          </a:r>
          <a:r>
            <a:rPr lang="ru-RU" dirty="0" err="1"/>
            <a:t>сөз</a:t>
          </a:r>
          <a:r>
            <a:rPr lang="ru-RU" dirty="0"/>
            <a:t> </a:t>
          </a:r>
          <a:r>
            <a:rPr lang="ru-RU" dirty="0" err="1"/>
            <a:t>майдың</a:t>
          </a:r>
          <a:r>
            <a:rPr lang="ru-RU" dirty="0"/>
            <a:t> </a:t>
          </a:r>
          <a:r>
            <a:rPr lang="ru-RU" dirty="0" err="1"/>
            <a:t>сүттен</a:t>
          </a:r>
          <a:r>
            <a:rPr lang="ru-RU" dirty="0"/>
            <a:t> </a:t>
          </a:r>
          <a:r>
            <a:rPr lang="ru-RU" dirty="0" err="1"/>
            <a:t>бөліну</a:t>
          </a:r>
          <a:r>
            <a:rPr lang="ru-RU" dirty="0"/>
            <a:t> </a:t>
          </a:r>
          <a:r>
            <a:rPr lang="ru-RU" dirty="0" err="1"/>
            <a:t>процессін</a:t>
          </a:r>
          <a:r>
            <a:rPr lang="ru-RU" dirty="0"/>
            <a:t> </a:t>
          </a:r>
          <a:r>
            <a:rPr lang="ru-RU" dirty="0" err="1"/>
            <a:t>сипаттайды</a:t>
          </a:r>
          <a:r>
            <a:rPr lang="ru-RU" dirty="0"/>
            <a:t>»,-</a:t>
          </a:r>
          <a:r>
            <a:rPr lang="ru-RU" dirty="0" err="1"/>
            <a:t>деп</a:t>
          </a:r>
          <a:r>
            <a:rPr lang="ru-RU" dirty="0"/>
            <a:t> </a:t>
          </a:r>
          <a:r>
            <a:rPr lang="ru-RU" dirty="0" err="1"/>
            <a:t>жазады</a:t>
          </a:r>
          <a:r>
            <a:rPr lang="ru-RU" dirty="0"/>
            <a:t>. </a:t>
          </a:r>
        </a:p>
      </dgm:t>
    </dgm:pt>
    <dgm:pt modelId="{9E885156-B235-42BC-830F-29874C6A1860}" type="parTrans" cxnId="{E4969C08-24E2-4A76-87A4-FD14C4CFB9DB}">
      <dgm:prSet/>
      <dgm:spPr/>
      <dgm:t>
        <a:bodyPr/>
        <a:lstStyle/>
        <a:p>
          <a:endParaRPr lang="ru-RU"/>
        </a:p>
      </dgm:t>
    </dgm:pt>
    <dgm:pt modelId="{39A0E944-FCA3-48E0-9469-0D10CECB80A6}" type="sibTrans" cxnId="{E4969C08-24E2-4A76-87A4-FD14C4CFB9DB}">
      <dgm:prSet/>
      <dgm:spPr/>
      <dgm:t>
        <a:bodyPr/>
        <a:lstStyle/>
        <a:p>
          <a:endParaRPr lang="ru-RU"/>
        </a:p>
      </dgm:t>
    </dgm:pt>
    <dgm:pt modelId="{FE198FF4-4C74-43BB-BEF2-C58AD0ACEE9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/>
            <a:t>Қазақ</a:t>
          </a:r>
          <a:r>
            <a:rPr lang="ru-RU" dirty="0"/>
            <a:t> </a:t>
          </a:r>
          <a:r>
            <a:rPr lang="ru-RU" dirty="0" err="1"/>
            <a:t>тілінде</a:t>
          </a:r>
          <a:r>
            <a:rPr lang="ru-RU" dirty="0"/>
            <a:t> айран-</a:t>
          </a:r>
          <a:r>
            <a:rPr lang="ru-RU" dirty="0" err="1"/>
            <a:t>топыр</a:t>
          </a:r>
          <a:r>
            <a:rPr lang="ru-RU" dirty="0"/>
            <a:t> </a:t>
          </a:r>
          <a:r>
            <a:rPr lang="ru-RU" dirty="0" err="1"/>
            <a:t>болды</a:t>
          </a:r>
          <a:r>
            <a:rPr lang="ru-RU" dirty="0"/>
            <a:t>, айран-</a:t>
          </a:r>
          <a:r>
            <a:rPr lang="ru-RU" dirty="0" err="1"/>
            <a:t>асыр</a:t>
          </a:r>
          <a:r>
            <a:rPr lang="ru-RU" dirty="0"/>
            <a:t> </a:t>
          </a:r>
          <a:r>
            <a:rPr lang="ru-RU" dirty="0" err="1"/>
            <a:t>қылды</a:t>
          </a:r>
          <a:r>
            <a:rPr lang="ru-RU" dirty="0"/>
            <a:t> </a:t>
          </a:r>
          <a:r>
            <a:rPr lang="ru-RU" dirty="0" err="1"/>
            <a:t>қылды</a:t>
          </a:r>
          <a:r>
            <a:rPr lang="ru-RU" dirty="0"/>
            <a:t> </a:t>
          </a:r>
          <a:r>
            <a:rPr lang="ru-RU" dirty="0" err="1"/>
            <a:t>деген</a:t>
          </a:r>
          <a:r>
            <a:rPr lang="ru-RU" dirty="0"/>
            <a:t> </a:t>
          </a:r>
          <a:r>
            <a:rPr lang="ru-RU" dirty="0" err="1"/>
            <a:t>сөз</a:t>
          </a:r>
          <a:r>
            <a:rPr lang="ru-RU" dirty="0"/>
            <a:t> </a:t>
          </a:r>
          <a:r>
            <a:rPr lang="ru-RU" dirty="0" err="1"/>
            <a:t>тіркестері</a:t>
          </a:r>
          <a:r>
            <a:rPr lang="ru-RU" dirty="0"/>
            <a:t> </a:t>
          </a:r>
          <a:r>
            <a:rPr lang="ru-RU" dirty="0" err="1"/>
            <a:t>жиі</a:t>
          </a:r>
          <a:r>
            <a:rPr lang="ru-RU" dirty="0"/>
            <a:t> </a:t>
          </a:r>
          <a:r>
            <a:rPr lang="ru-RU" dirty="0" err="1"/>
            <a:t>қолданылады</a:t>
          </a:r>
          <a:r>
            <a:rPr lang="ru-RU" dirty="0"/>
            <a:t>. </a:t>
          </a:r>
          <a:r>
            <a:rPr lang="ru-RU" dirty="0" err="1"/>
            <a:t>Бұдан</a:t>
          </a:r>
          <a:r>
            <a:rPr lang="ru-RU" dirty="0"/>
            <a:t> </a:t>
          </a:r>
          <a:r>
            <a:rPr lang="ru-RU" dirty="0" err="1"/>
            <a:t>шығатын</a:t>
          </a:r>
          <a:r>
            <a:rPr lang="ru-RU" dirty="0"/>
            <a:t> </a:t>
          </a:r>
          <a:r>
            <a:rPr lang="ru-RU" dirty="0" err="1"/>
            <a:t>қорытынды</a:t>
          </a:r>
          <a:r>
            <a:rPr lang="ru-RU" dirty="0"/>
            <a:t> «айран» </a:t>
          </a:r>
          <a:r>
            <a:rPr lang="ru-RU" dirty="0" err="1"/>
            <a:t>сөзінің</a:t>
          </a:r>
          <a:r>
            <a:rPr lang="ru-RU" dirty="0"/>
            <a:t> </a:t>
          </a:r>
          <a:r>
            <a:rPr lang="ru-RU" dirty="0" err="1"/>
            <a:t>шығу</a:t>
          </a:r>
          <a:r>
            <a:rPr lang="ru-RU" dirty="0"/>
            <a:t> </a:t>
          </a:r>
          <a:r>
            <a:rPr lang="ru-RU" dirty="0" err="1"/>
            <a:t>уәжі</a:t>
          </a:r>
          <a:r>
            <a:rPr lang="ru-RU" dirty="0"/>
            <a:t> </a:t>
          </a:r>
          <a:r>
            <a:rPr lang="ru-RU" u="sng" dirty="0"/>
            <a:t>«</a:t>
          </a:r>
          <a:r>
            <a:rPr lang="ru-RU" u="sng" dirty="0" err="1"/>
            <a:t>бөліну</a:t>
          </a:r>
          <a:r>
            <a:rPr lang="ru-RU" u="sng" dirty="0"/>
            <a:t>, </a:t>
          </a:r>
          <a:r>
            <a:rPr lang="ru-RU" u="sng" dirty="0" err="1"/>
            <a:t>ажыратылу</a:t>
          </a:r>
          <a:r>
            <a:rPr lang="ru-RU" u="sng" dirty="0"/>
            <a:t>, </a:t>
          </a:r>
          <a:r>
            <a:rPr lang="ru-RU" u="sng" dirty="0" err="1"/>
            <a:t>айырылу</a:t>
          </a:r>
          <a:r>
            <a:rPr lang="ru-RU" u="sng" dirty="0"/>
            <a:t>»</a:t>
          </a:r>
          <a:r>
            <a:rPr lang="ru-RU" dirty="0"/>
            <a:t> </a:t>
          </a:r>
          <a:r>
            <a:rPr lang="ru-RU" dirty="0" err="1"/>
            <a:t>іс-қимылдарының</a:t>
          </a:r>
          <a:r>
            <a:rPr lang="ru-RU" dirty="0"/>
            <a:t> </a:t>
          </a:r>
          <a:r>
            <a:rPr lang="ru-RU" dirty="0" err="1"/>
            <a:t>негізінде</a:t>
          </a:r>
          <a:r>
            <a:rPr lang="ru-RU" dirty="0"/>
            <a:t> </a:t>
          </a:r>
          <a:r>
            <a:rPr lang="ru-RU" dirty="0" err="1"/>
            <a:t>шыққан</a:t>
          </a:r>
          <a:r>
            <a:rPr lang="ru-RU" dirty="0"/>
            <a:t>. [3.19]</a:t>
          </a:r>
        </a:p>
      </dgm:t>
    </dgm:pt>
    <dgm:pt modelId="{97BAF82C-078E-4EF5-B401-B6F1DA3BF1FD}" type="parTrans" cxnId="{5A8FE9B5-DF90-43E5-8431-63BCAFD9C70B}">
      <dgm:prSet/>
      <dgm:spPr/>
      <dgm:t>
        <a:bodyPr/>
        <a:lstStyle/>
        <a:p>
          <a:endParaRPr lang="ru-RU"/>
        </a:p>
      </dgm:t>
    </dgm:pt>
    <dgm:pt modelId="{B5FCC09C-A17F-461E-9A2C-A90E7B998627}" type="sibTrans" cxnId="{5A8FE9B5-DF90-43E5-8431-63BCAFD9C70B}">
      <dgm:prSet/>
      <dgm:spPr/>
      <dgm:t>
        <a:bodyPr/>
        <a:lstStyle/>
        <a:p>
          <a:endParaRPr lang="ru-RU"/>
        </a:p>
      </dgm:t>
    </dgm:pt>
    <dgm:pt modelId="{98568A17-8094-4B2C-B025-AF5F38CF5F8B}" type="pres">
      <dgm:prSet presAssocID="{AF4E266A-9772-4178-B765-DF181EF7DD41}" presName="linear" presStyleCnt="0">
        <dgm:presLayoutVars>
          <dgm:animLvl val="lvl"/>
          <dgm:resizeHandles val="exact"/>
        </dgm:presLayoutVars>
      </dgm:prSet>
      <dgm:spPr/>
    </dgm:pt>
    <dgm:pt modelId="{0D6490EA-55FA-43F1-84FC-3ED5AA1537BD}" type="pres">
      <dgm:prSet presAssocID="{0786A3D6-C730-4E62-9D2A-ED07D434362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6A5CE33-86BB-4952-8BAC-E5903CBB3D76}" type="pres">
      <dgm:prSet presAssocID="{39A0E944-FCA3-48E0-9469-0D10CECB80A6}" presName="spacer" presStyleCnt="0"/>
      <dgm:spPr/>
    </dgm:pt>
    <dgm:pt modelId="{021EBE21-097F-4F43-9320-F121DC6BCF27}" type="pres">
      <dgm:prSet presAssocID="{FE198FF4-4C74-43BB-BEF2-C58AD0ACEE9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4969C08-24E2-4A76-87A4-FD14C4CFB9DB}" srcId="{AF4E266A-9772-4178-B765-DF181EF7DD41}" destId="{0786A3D6-C730-4E62-9D2A-ED07D4343622}" srcOrd="0" destOrd="0" parTransId="{9E885156-B235-42BC-830F-29874C6A1860}" sibTransId="{39A0E944-FCA3-48E0-9469-0D10CECB80A6}"/>
    <dgm:cxn modelId="{5A8FE9B5-DF90-43E5-8431-63BCAFD9C70B}" srcId="{AF4E266A-9772-4178-B765-DF181EF7DD41}" destId="{FE198FF4-4C74-43BB-BEF2-C58AD0ACEE98}" srcOrd="1" destOrd="0" parTransId="{97BAF82C-078E-4EF5-B401-B6F1DA3BF1FD}" sibTransId="{B5FCC09C-A17F-461E-9A2C-A90E7B998627}"/>
    <dgm:cxn modelId="{A2555EE8-0822-4334-9D53-558A10385E6B}" type="presOf" srcId="{FE198FF4-4C74-43BB-BEF2-C58AD0ACEE98}" destId="{021EBE21-097F-4F43-9320-F121DC6BCF27}" srcOrd="0" destOrd="0" presId="urn:microsoft.com/office/officeart/2005/8/layout/vList2"/>
    <dgm:cxn modelId="{919E57EF-9C6A-4513-AD34-26F3AF5F25BB}" type="presOf" srcId="{0786A3D6-C730-4E62-9D2A-ED07D4343622}" destId="{0D6490EA-55FA-43F1-84FC-3ED5AA1537BD}" srcOrd="0" destOrd="0" presId="urn:microsoft.com/office/officeart/2005/8/layout/vList2"/>
    <dgm:cxn modelId="{C79A2BF1-4463-4F7D-82BC-E167971979FE}" type="presOf" srcId="{AF4E266A-9772-4178-B765-DF181EF7DD41}" destId="{98568A17-8094-4B2C-B025-AF5F38CF5F8B}" srcOrd="0" destOrd="0" presId="urn:microsoft.com/office/officeart/2005/8/layout/vList2"/>
    <dgm:cxn modelId="{9607D8D4-36AB-4C30-A971-FAD0AFDD22E9}" type="presParOf" srcId="{98568A17-8094-4B2C-B025-AF5F38CF5F8B}" destId="{0D6490EA-55FA-43F1-84FC-3ED5AA1537BD}" srcOrd="0" destOrd="0" presId="urn:microsoft.com/office/officeart/2005/8/layout/vList2"/>
    <dgm:cxn modelId="{CD4D8F3F-77B0-4BE2-AC35-E188DDF7FB18}" type="presParOf" srcId="{98568A17-8094-4B2C-B025-AF5F38CF5F8B}" destId="{46A5CE33-86BB-4952-8BAC-E5903CBB3D76}" srcOrd="1" destOrd="0" presId="urn:microsoft.com/office/officeart/2005/8/layout/vList2"/>
    <dgm:cxn modelId="{91D738C9-C51B-4769-8A62-6FCD3A16B142}" type="presParOf" srcId="{98568A17-8094-4B2C-B025-AF5F38CF5F8B}" destId="{021EBE21-097F-4F43-9320-F121DC6BCF2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ED3E02-5F08-48B6-9591-5207DA9EDB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5EAA575-7355-4A53-869D-12459996222B}">
      <dgm:prSet/>
      <dgm:spPr/>
      <dgm:t>
        <a:bodyPr/>
        <a:lstStyle/>
        <a:p>
          <a:r>
            <a:rPr lang="ru-RU"/>
            <a:t>Бөрікке байланысты мақал-мәтелдер:</a:t>
          </a:r>
        </a:p>
      </dgm:t>
    </dgm:pt>
    <dgm:pt modelId="{30107E67-C5E3-4442-BE0A-53952A22BD1D}" type="parTrans" cxnId="{1EA4D069-AD85-4B42-93A4-41C3006DEB96}">
      <dgm:prSet/>
      <dgm:spPr/>
      <dgm:t>
        <a:bodyPr/>
        <a:lstStyle/>
        <a:p>
          <a:endParaRPr lang="ru-RU"/>
        </a:p>
      </dgm:t>
    </dgm:pt>
    <dgm:pt modelId="{26DD312F-B272-4337-9FA4-BB872F3CF7A4}" type="sibTrans" cxnId="{1EA4D069-AD85-4B42-93A4-41C3006DEB96}">
      <dgm:prSet/>
      <dgm:spPr/>
      <dgm:t>
        <a:bodyPr/>
        <a:lstStyle/>
        <a:p>
          <a:endParaRPr lang="ru-RU"/>
        </a:p>
      </dgm:t>
    </dgm:pt>
    <dgm:pt modelId="{630E6703-B070-4FD6-AFC8-1E72D2699893}">
      <dgm:prSet/>
      <dgm:spPr/>
      <dgm:t>
        <a:bodyPr/>
        <a:lstStyle/>
        <a:p>
          <a:r>
            <a:rPr lang="ru-RU"/>
            <a:t>Бөрікті тастап, бөріден кұтылуға болмайды.</a:t>
          </a:r>
        </a:p>
      </dgm:t>
    </dgm:pt>
    <dgm:pt modelId="{2E123171-4C33-43CD-8247-0E4AE3E148CF}" type="parTrans" cxnId="{3D162884-165C-49DE-8B4D-488547B8CD5D}">
      <dgm:prSet/>
      <dgm:spPr/>
      <dgm:t>
        <a:bodyPr/>
        <a:lstStyle/>
        <a:p>
          <a:endParaRPr lang="ru-RU"/>
        </a:p>
      </dgm:t>
    </dgm:pt>
    <dgm:pt modelId="{5BCD7C4F-A66A-4421-A9AB-A4A61F15FAB5}" type="sibTrans" cxnId="{3D162884-165C-49DE-8B4D-488547B8CD5D}">
      <dgm:prSet/>
      <dgm:spPr/>
      <dgm:t>
        <a:bodyPr/>
        <a:lstStyle/>
        <a:p>
          <a:endParaRPr lang="ru-RU"/>
        </a:p>
      </dgm:t>
    </dgm:pt>
    <dgm:pt modelId="{89BEC559-DA25-4462-8829-B78031E9FDE8}">
      <dgm:prSet/>
      <dgm:spPr/>
      <dgm:t>
        <a:bodyPr/>
        <a:lstStyle/>
        <a:p>
          <a:r>
            <a:rPr lang="ru-RU"/>
            <a:t>Бас — бөріктің қалыбы.</a:t>
          </a:r>
        </a:p>
      </dgm:t>
    </dgm:pt>
    <dgm:pt modelId="{4DB3ECB6-66DD-4AA8-B8C0-1E776B5647B6}" type="parTrans" cxnId="{1C4CD0D3-9624-49F5-82B9-1329C0FAABDF}">
      <dgm:prSet/>
      <dgm:spPr/>
      <dgm:t>
        <a:bodyPr/>
        <a:lstStyle/>
        <a:p>
          <a:endParaRPr lang="ru-RU"/>
        </a:p>
      </dgm:t>
    </dgm:pt>
    <dgm:pt modelId="{8544BE1C-1D38-4A4D-A800-8ECC80AE4D6F}" type="sibTrans" cxnId="{1C4CD0D3-9624-49F5-82B9-1329C0FAABDF}">
      <dgm:prSet/>
      <dgm:spPr/>
      <dgm:t>
        <a:bodyPr/>
        <a:lstStyle/>
        <a:p>
          <a:endParaRPr lang="ru-RU"/>
        </a:p>
      </dgm:t>
    </dgm:pt>
    <dgm:pt modelId="{652C1F9E-5F1C-41ED-8DEE-E1E550804198}">
      <dgm:prSet/>
      <dgm:spPr/>
      <dgm:t>
        <a:bodyPr/>
        <a:lstStyle/>
        <a:p>
          <a:r>
            <a:rPr lang="ru-RU"/>
            <a:t>Бөрік – басқа көрік.</a:t>
          </a:r>
        </a:p>
      </dgm:t>
    </dgm:pt>
    <dgm:pt modelId="{6C9FDD11-48E6-4D87-B244-579BB8021937}" type="parTrans" cxnId="{7D05F3C9-68A0-4135-97C1-817C23A6A745}">
      <dgm:prSet/>
      <dgm:spPr/>
      <dgm:t>
        <a:bodyPr/>
        <a:lstStyle/>
        <a:p>
          <a:endParaRPr lang="ru-RU"/>
        </a:p>
      </dgm:t>
    </dgm:pt>
    <dgm:pt modelId="{05FCE00C-ECAA-4DC0-954B-A7203340E5AE}" type="sibTrans" cxnId="{7D05F3C9-68A0-4135-97C1-817C23A6A745}">
      <dgm:prSet/>
      <dgm:spPr/>
      <dgm:t>
        <a:bodyPr/>
        <a:lstStyle/>
        <a:p>
          <a:endParaRPr lang="ru-RU"/>
        </a:p>
      </dgm:t>
    </dgm:pt>
    <dgm:pt modelId="{AD39985B-0316-4945-A89F-B85C5E58BBBA}">
      <dgm:prSet/>
      <dgm:spPr/>
      <dgm:t>
        <a:bodyPr/>
        <a:lstStyle/>
        <a:p>
          <a:r>
            <a:rPr lang="ru-RU"/>
            <a:t>Тентекті тентек десең,</a:t>
          </a:r>
          <a:br>
            <a:rPr lang="ru-RU"/>
          </a:br>
          <a:r>
            <a:rPr lang="ru-RU"/>
            <a:t>Бөркі қазандай болады.</a:t>
          </a:r>
        </a:p>
      </dgm:t>
    </dgm:pt>
    <dgm:pt modelId="{1E1AC2F1-EC73-4B3E-AF7D-F08508F3C65D}" type="parTrans" cxnId="{B3321153-5D33-4581-B7FF-CA7404DBA5DF}">
      <dgm:prSet/>
      <dgm:spPr/>
      <dgm:t>
        <a:bodyPr/>
        <a:lstStyle/>
        <a:p>
          <a:endParaRPr lang="ru-RU"/>
        </a:p>
      </dgm:t>
    </dgm:pt>
    <dgm:pt modelId="{7B51A72F-59C5-4E7A-A95D-94FE8B830663}" type="sibTrans" cxnId="{B3321153-5D33-4581-B7FF-CA7404DBA5DF}">
      <dgm:prSet/>
      <dgm:spPr/>
      <dgm:t>
        <a:bodyPr/>
        <a:lstStyle/>
        <a:p>
          <a:endParaRPr lang="ru-RU"/>
        </a:p>
      </dgm:t>
    </dgm:pt>
    <dgm:pt modelId="{29077756-DDC6-4A98-B089-5463BEB6B1E7}">
      <dgm:prSet/>
      <dgm:spPr/>
      <dgm:t>
        <a:bodyPr/>
        <a:lstStyle/>
        <a:p>
          <a:r>
            <a:rPr lang="ru-RU"/>
            <a:t>Осы киізден бізге де бөрік шығар.</a:t>
          </a:r>
        </a:p>
      </dgm:t>
    </dgm:pt>
    <dgm:pt modelId="{6AE9030D-51E8-466E-B427-2B832E81DF72}" type="parTrans" cxnId="{E0CDFB05-8E33-4D62-8214-BD8CF796255A}">
      <dgm:prSet/>
      <dgm:spPr/>
      <dgm:t>
        <a:bodyPr/>
        <a:lstStyle/>
        <a:p>
          <a:endParaRPr lang="ru-RU"/>
        </a:p>
      </dgm:t>
    </dgm:pt>
    <dgm:pt modelId="{B2CFF686-55D3-4C6F-B21A-CEA97F029C01}" type="sibTrans" cxnId="{E0CDFB05-8E33-4D62-8214-BD8CF796255A}">
      <dgm:prSet/>
      <dgm:spPr/>
      <dgm:t>
        <a:bodyPr/>
        <a:lstStyle/>
        <a:p>
          <a:endParaRPr lang="ru-RU"/>
        </a:p>
      </dgm:t>
    </dgm:pt>
    <dgm:pt modelId="{8A0AE77D-C482-4D82-8A78-8DF5E0C88785}">
      <dgm:prSet/>
      <dgm:spPr/>
      <dgm:t>
        <a:bodyPr/>
        <a:lstStyle/>
        <a:p>
          <a:r>
            <a:rPr lang="ru-RU"/>
            <a:t>Жаулық кигеннің бәрі қатын емес.</a:t>
          </a:r>
          <a:br>
            <a:rPr lang="ru-RU"/>
          </a:br>
          <a:r>
            <a:rPr lang="ru-RU"/>
            <a:t>Бөрік кигеннің бәрі батыр емес.</a:t>
          </a:r>
        </a:p>
      </dgm:t>
    </dgm:pt>
    <dgm:pt modelId="{67A0160F-2266-4051-A66F-A7A05632C8D7}" type="parTrans" cxnId="{E3310371-FC2E-452B-8D94-11AD25726A1A}">
      <dgm:prSet/>
      <dgm:spPr/>
      <dgm:t>
        <a:bodyPr/>
        <a:lstStyle/>
        <a:p>
          <a:endParaRPr lang="ru-RU"/>
        </a:p>
      </dgm:t>
    </dgm:pt>
    <dgm:pt modelId="{6AFD8693-D8AD-468F-8E0B-B58B975AFF3B}" type="sibTrans" cxnId="{E3310371-FC2E-452B-8D94-11AD25726A1A}">
      <dgm:prSet/>
      <dgm:spPr/>
      <dgm:t>
        <a:bodyPr/>
        <a:lstStyle/>
        <a:p>
          <a:endParaRPr lang="ru-RU"/>
        </a:p>
      </dgm:t>
    </dgm:pt>
    <dgm:pt modelId="{96FC9E0C-CA31-4466-A73A-D1FBD2CC2C2A}">
      <dgm:prSet/>
      <dgm:spPr/>
      <dgm:t>
        <a:bodyPr/>
        <a:lstStyle/>
        <a:p>
          <a:r>
            <a:rPr lang="ru-RU"/>
            <a:t>Я басқа бөрене тиеді,</a:t>
          </a:r>
          <a:br>
            <a:rPr lang="ru-RU"/>
          </a:br>
          <a:r>
            <a:rPr lang="ru-RU"/>
            <a:t>Я бөрік киеді.</a:t>
          </a:r>
        </a:p>
      </dgm:t>
    </dgm:pt>
    <dgm:pt modelId="{4E9F1CB8-0289-4AE0-AFBB-C990B40EDEF1}" type="parTrans" cxnId="{EC632F31-0F47-4302-8A02-F04DDB7CF9C0}">
      <dgm:prSet/>
      <dgm:spPr/>
      <dgm:t>
        <a:bodyPr/>
        <a:lstStyle/>
        <a:p>
          <a:endParaRPr lang="ru-RU"/>
        </a:p>
      </dgm:t>
    </dgm:pt>
    <dgm:pt modelId="{CF6FFB16-7788-4F27-B26F-593A71CDDFEA}" type="sibTrans" cxnId="{EC632F31-0F47-4302-8A02-F04DDB7CF9C0}">
      <dgm:prSet/>
      <dgm:spPr/>
      <dgm:t>
        <a:bodyPr/>
        <a:lstStyle/>
        <a:p>
          <a:endParaRPr lang="ru-RU"/>
        </a:p>
      </dgm:t>
    </dgm:pt>
    <dgm:pt modelId="{5B0F18A3-64AE-43E1-B692-FA92196CA75C}">
      <dgm:prSet/>
      <dgm:spPr/>
      <dgm:t>
        <a:bodyPr/>
        <a:lstStyle/>
        <a:p>
          <a:r>
            <a:rPr lang="ru-RU"/>
            <a:t>Бөрік бассыз болмас.</a:t>
          </a:r>
        </a:p>
      </dgm:t>
    </dgm:pt>
    <dgm:pt modelId="{67DF2074-E9AA-43DC-A036-F073E80E30CB}" type="parTrans" cxnId="{8ECEDE9B-6DD1-4CC0-AA8B-A07AF1B17536}">
      <dgm:prSet/>
      <dgm:spPr/>
      <dgm:t>
        <a:bodyPr/>
        <a:lstStyle/>
        <a:p>
          <a:endParaRPr lang="ru-RU"/>
        </a:p>
      </dgm:t>
    </dgm:pt>
    <dgm:pt modelId="{4D82FA0B-0445-4164-BBE6-C69F5A1A0A63}" type="sibTrans" cxnId="{8ECEDE9B-6DD1-4CC0-AA8B-A07AF1B17536}">
      <dgm:prSet/>
      <dgm:spPr/>
      <dgm:t>
        <a:bodyPr/>
        <a:lstStyle/>
        <a:p>
          <a:endParaRPr lang="ru-RU"/>
        </a:p>
      </dgm:t>
    </dgm:pt>
    <dgm:pt modelId="{BB4E05A9-EB89-4B71-8F20-ADF287C0BCBE}">
      <dgm:prSet/>
      <dgm:spPr/>
      <dgm:t>
        <a:bodyPr/>
        <a:lstStyle/>
        <a:p>
          <a:r>
            <a:rPr lang="ru-RU"/>
            <a:t>Ақымаққа бөркін ал десең,</a:t>
          </a:r>
          <a:br>
            <a:rPr lang="ru-RU"/>
          </a:br>
          <a:r>
            <a:rPr lang="ru-RU"/>
            <a:t>Басын алады.</a:t>
          </a:r>
        </a:p>
      </dgm:t>
    </dgm:pt>
    <dgm:pt modelId="{56AEF859-16CB-47ED-970C-FA53190F434D}" type="parTrans" cxnId="{418BD065-C5AC-41E2-8E39-80CB2D054FB8}">
      <dgm:prSet/>
      <dgm:spPr/>
      <dgm:t>
        <a:bodyPr/>
        <a:lstStyle/>
        <a:p>
          <a:endParaRPr lang="ru-RU"/>
        </a:p>
      </dgm:t>
    </dgm:pt>
    <dgm:pt modelId="{071AE23A-991D-475B-955F-3B43A746F0E7}" type="sibTrans" cxnId="{418BD065-C5AC-41E2-8E39-80CB2D054FB8}">
      <dgm:prSet/>
      <dgm:spPr/>
      <dgm:t>
        <a:bodyPr/>
        <a:lstStyle/>
        <a:p>
          <a:endParaRPr lang="ru-RU"/>
        </a:p>
      </dgm:t>
    </dgm:pt>
    <dgm:pt modelId="{9BBFA883-AD7C-454A-87C8-686592C2ED18}">
      <dgm:prSet/>
      <dgm:spPr/>
      <dgm:t>
        <a:bodyPr/>
        <a:lstStyle/>
        <a:p>
          <a:r>
            <a:rPr lang="ru-RU"/>
            <a:t>Бөріктінің намысы бір.</a:t>
          </a:r>
        </a:p>
      </dgm:t>
    </dgm:pt>
    <dgm:pt modelId="{2735795C-3441-4CE9-AEBB-2291A69C5E7B}" type="parTrans" cxnId="{20FEFF99-3D51-4908-94AD-D1D65E0F812F}">
      <dgm:prSet/>
      <dgm:spPr/>
      <dgm:t>
        <a:bodyPr/>
        <a:lstStyle/>
        <a:p>
          <a:endParaRPr lang="ru-RU"/>
        </a:p>
      </dgm:t>
    </dgm:pt>
    <dgm:pt modelId="{A4A8C26A-AD01-433F-BE59-C47B6A4B315E}" type="sibTrans" cxnId="{20FEFF99-3D51-4908-94AD-D1D65E0F812F}">
      <dgm:prSet/>
      <dgm:spPr/>
      <dgm:t>
        <a:bodyPr/>
        <a:lstStyle/>
        <a:p>
          <a:endParaRPr lang="ru-RU"/>
        </a:p>
      </dgm:t>
    </dgm:pt>
    <dgm:pt modelId="{6051AC80-3E76-43C5-8E62-2A6B06162843}">
      <dgm:prSet/>
      <dgm:spPr/>
      <dgm:t>
        <a:bodyPr/>
        <a:lstStyle/>
        <a:p>
          <a:r>
            <a:rPr lang="ru-RU"/>
            <a:t>Бөрік астында бөрі бар.</a:t>
          </a:r>
        </a:p>
      </dgm:t>
    </dgm:pt>
    <dgm:pt modelId="{D99CA8F8-76F8-434A-A6C9-FF0C99F569F8}" type="parTrans" cxnId="{A2F990C2-E773-4BF1-84AA-BD1798789E1B}">
      <dgm:prSet/>
      <dgm:spPr/>
      <dgm:t>
        <a:bodyPr/>
        <a:lstStyle/>
        <a:p>
          <a:endParaRPr lang="ru-RU"/>
        </a:p>
      </dgm:t>
    </dgm:pt>
    <dgm:pt modelId="{C18D6E49-7FAD-4B6A-B32C-EFCABA38FB1F}" type="sibTrans" cxnId="{A2F990C2-E773-4BF1-84AA-BD1798789E1B}">
      <dgm:prSet/>
      <dgm:spPr/>
      <dgm:t>
        <a:bodyPr/>
        <a:lstStyle/>
        <a:p>
          <a:endParaRPr lang="ru-RU"/>
        </a:p>
      </dgm:t>
    </dgm:pt>
    <dgm:pt modelId="{E4ED8DA3-7B79-4830-B125-6F1470C94FDF}">
      <dgm:prSet/>
      <dgm:spPr/>
      <dgm:t>
        <a:bodyPr/>
        <a:lstStyle/>
        <a:p>
          <a:r>
            <a:rPr lang="ru-RU"/>
            <a:t>Бас сау болса, басқа бөрік табылар.</a:t>
          </a:r>
        </a:p>
      </dgm:t>
    </dgm:pt>
    <dgm:pt modelId="{B6578D6A-1BE4-41A3-9140-BDD8122370B9}" type="parTrans" cxnId="{B423FA3A-5F17-488C-A839-E12DC5BCB586}">
      <dgm:prSet/>
      <dgm:spPr/>
      <dgm:t>
        <a:bodyPr/>
        <a:lstStyle/>
        <a:p>
          <a:endParaRPr lang="ru-RU"/>
        </a:p>
      </dgm:t>
    </dgm:pt>
    <dgm:pt modelId="{84A87013-C2A5-44DF-B2EE-C2843C9FB498}" type="sibTrans" cxnId="{B423FA3A-5F17-488C-A839-E12DC5BCB586}">
      <dgm:prSet/>
      <dgm:spPr/>
      <dgm:t>
        <a:bodyPr/>
        <a:lstStyle/>
        <a:p>
          <a:endParaRPr lang="ru-RU"/>
        </a:p>
      </dgm:t>
    </dgm:pt>
    <dgm:pt modelId="{7208FDBF-B4EA-46A6-BACB-48CE6ED65BD4}" type="pres">
      <dgm:prSet presAssocID="{55ED3E02-5F08-48B6-9591-5207DA9EDBFF}" presName="Name0" presStyleCnt="0">
        <dgm:presLayoutVars>
          <dgm:dir/>
          <dgm:animLvl val="lvl"/>
          <dgm:resizeHandles val="exact"/>
        </dgm:presLayoutVars>
      </dgm:prSet>
      <dgm:spPr/>
    </dgm:pt>
    <dgm:pt modelId="{3878B99A-9047-4D54-99AF-1661B94C8090}" type="pres">
      <dgm:prSet presAssocID="{85EAA575-7355-4A53-869D-12459996222B}" presName="linNode" presStyleCnt="0"/>
      <dgm:spPr/>
    </dgm:pt>
    <dgm:pt modelId="{CEC419B1-9172-4E31-8B07-905FFD3703D2}" type="pres">
      <dgm:prSet presAssocID="{85EAA575-7355-4A53-869D-12459996222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F095A36A-7796-400B-98E4-4B9B03115F32}" type="pres">
      <dgm:prSet presAssocID="{85EAA575-7355-4A53-869D-12459996222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0CDFB05-8E33-4D62-8214-BD8CF796255A}" srcId="{85EAA575-7355-4A53-869D-12459996222B}" destId="{29077756-DDC6-4A98-B089-5463BEB6B1E7}" srcOrd="4" destOrd="0" parTransId="{6AE9030D-51E8-466E-B427-2B832E81DF72}" sibTransId="{B2CFF686-55D3-4C6F-B21A-CEA97F029C01}"/>
    <dgm:cxn modelId="{CCB0D20A-8C72-403D-BED8-6796128826C6}" type="presOf" srcId="{55ED3E02-5F08-48B6-9591-5207DA9EDBFF}" destId="{7208FDBF-B4EA-46A6-BACB-48CE6ED65BD4}" srcOrd="0" destOrd="0" presId="urn:microsoft.com/office/officeart/2005/8/layout/vList5"/>
    <dgm:cxn modelId="{2393DC0F-EBD5-4897-A7E3-09FC984A1943}" type="presOf" srcId="{85EAA575-7355-4A53-869D-12459996222B}" destId="{CEC419B1-9172-4E31-8B07-905FFD3703D2}" srcOrd="0" destOrd="0" presId="urn:microsoft.com/office/officeart/2005/8/layout/vList5"/>
    <dgm:cxn modelId="{90FD7829-40D0-41C2-91F2-7BAEB1B84535}" type="presOf" srcId="{29077756-DDC6-4A98-B089-5463BEB6B1E7}" destId="{F095A36A-7796-400B-98E4-4B9B03115F32}" srcOrd="0" destOrd="4" presId="urn:microsoft.com/office/officeart/2005/8/layout/vList5"/>
    <dgm:cxn modelId="{EC632F31-0F47-4302-8A02-F04DDB7CF9C0}" srcId="{85EAA575-7355-4A53-869D-12459996222B}" destId="{96FC9E0C-CA31-4466-A73A-D1FBD2CC2C2A}" srcOrd="6" destOrd="0" parTransId="{4E9F1CB8-0289-4AE0-AFBB-C990B40EDEF1}" sibTransId="{CF6FFB16-7788-4F27-B26F-593A71CDDFEA}"/>
    <dgm:cxn modelId="{B423FA3A-5F17-488C-A839-E12DC5BCB586}" srcId="{85EAA575-7355-4A53-869D-12459996222B}" destId="{E4ED8DA3-7B79-4830-B125-6F1470C94FDF}" srcOrd="11" destOrd="0" parTransId="{B6578D6A-1BE4-41A3-9140-BDD8122370B9}" sibTransId="{84A87013-C2A5-44DF-B2EE-C2843C9FB498}"/>
    <dgm:cxn modelId="{418BD065-C5AC-41E2-8E39-80CB2D054FB8}" srcId="{85EAA575-7355-4A53-869D-12459996222B}" destId="{BB4E05A9-EB89-4B71-8F20-ADF287C0BCBE}" srcOrd="8" destOrd="0" parTransId="{56AEF859-16CB-47ED-970C-FA53190F434D}" sibTransId="{071AE23A-991D-475B-955F-3B43A746F0E7}"/>
    <dgm:cxn modelId="{2039F567-0CDF-405E-96A7-1267BDC977AA}" type="presOf" srcId="{96FC9E0C-CA31-4466-A73A-D1FBD2CC2C2A}" destId="{F095A36A-7796-400B-98E4-4B9B03115F32}" srcOrd="0" destOrd="6" presId="urn:microsoft.com/office/officeart/2005/8/layout/vList5"/>
    <dgm:cxn modelId="{1EA4D069-AD85-4B42-93A4-41C3006DEB96}" srcId="{55ED3E02-5F08-48B6-9591-5207DA9EDBFF}" destId="{85EAA575-7355-4A53-869D-12459996222B}" srcOrd="0" destOrd="0" parTransId="{30107E67-C5E3-4442-BE0A-53952A22BD1D}" sibTransId="{26DD312F-B272-4337-9FA4-BB872F3CF7A4}"/>
    <dgm:cxn modelId="{48A27D4D-EFA4-483D-AB2A-F818316C9986}" type="presOf" srcId="{8A0AE77D-C482-4D82-8A78-8DF5E0C88785}" destId="{F095A36A-7796-400B-98E4-4B9B03115F32}" srcOrd="0" destOrd="5" presId="urn:microsoft.com/office/officeart/2005/8/layout/vList5"/>
    <dgm:cxn modelId="{E3310371-FC2E-452B-8D94-11AD25726A1A}" srcId="{85EAA575-7355-4A53-869D-12459996222B}" destId="{8A0AE77D-C482-4D82-8A78-8DF5E0C88785}" srcOrd="5" destOrd="0" parTransId="{67A0160F-2266-4051-A66F-A7A05632C8D7}" sibTransId="{6AFD8693-D8AD-468F-8E0B-B58B975AFF3B}"/>
    <dgm:cxn modelId="{B3321153-5D33-4581-B7FF-CA7404DBA5DF}" srcId="{85EAA575-7355-4A53-869D-12459996222B}" destId="{AD39985B-0316-4945-A89F-B85C5E58BBBA}" srcOrd="3" destOrd="0" parTransId="{1E1AC2F1-EC73-4B3E-AF7D-F08508F3C65D}" sibTransId="{7B51A72F-59C5-4E7A-A95D-94FE8B830663}"/>
    <dgm:cxn modelId="{57EB5558-9AA7-479C-997A-6870B71BF149}" type="presOf" srcId="{9BBFA883-AD7C-454A-87C8-686592C2ED18}" destId="{F095A36A-7796-400B-98E4-4B9B03115F32}" srcOrd="0" destOrd="9" presId="urn:microsoft.com/office/officeart/2005/8/layout/vList5"/>
    <dgm:cxn modelId="{E20AE97D-58A1-4E93-B384-2143A39A9A14}" type="presOf" srcId="{E4ED8DA3-7B79-4830-B125-6F1470C94FDF}" destId="{F095A36A-7796-400B-98E4-4B9B03115F32}" srcOrd="0" destOrd="11" presId="urn:microsoft.com/office/officeart/2005/8/layout/vList5"/>
    <dgm:cxn modelId="{FD6B1E81-5668-4513-9923-D57A2B59DAB1}" type="presOf" srcId="{5B0F18A3-64AE-43E1-B692-FA92196CA75C}" destId="{F095A36A-7796-400B-98E4-4B9B03115F32}" srcOrd="0" destOrd="7" presId="urn:microsoft.com/office/officeart/2005/8/layout/vList5"/>
    <dgm:cxn modelId="{3D162884-165C-49DE-8B4D-488547B8CD5D}" srcId="{85EAA575-7355-4A53-869D-12459996222B}" destId="{630E6703-B070-4FD6-AFC8-1E72D2699893}" srcOrd="0" destOrd="0" parTransId="{2E123171-4C33-43CD-8247-0E4AE3E148CF}" sibTransId="{5BCD7C4F-A66A-4421-A9AB-A4A61F15FAB5}"/>
    <dgm:cxn modelId="{2F25CE8E-5EFF-4A1E-9EFA-3C8B88FF0386}" type="presOf" srcId="{630E6703-B070-4FD6-AFC8-1E72D2699893}" destId="{F095A36A-7796-400B-98E4-4B9B03115F32}" srcOrd="0" destOrd="0" presId="urn:microsoft.com/office/officeart/2005/8/layout/vList5"/>
    <dgm:cxn modelId="{58629692-6582-4857-B8E1-21FDB7FE1F93}" type="presOf" srcId="{BB4E05A9-EB89-4B71-8F20-ADF287C0BCBE}" destId="{F095A36A-7796-400B-98E4-4B9B03115F32}" srcOrd="0" destOrd="8" presId="urn:microsoft.com/office/officeart/2005/8/layout/vList5"/>
    <dgm:cxn modelId="{20FEFF99-3D51-4908-94AD-D1D65E0F812F}" srcId="{85EAA575-7355-4A53-869D-12459996222B}" destId="{9BBFA883-AD7C-454A-87C8-686592C2ED18}" srcOrd="9" destOrd="0" parTransId="{2735795C-3441-4CE9-AEBB-2291A69C5E7B}" sibTransId="{A4A8C26A-AD01-433F-BE59-C47B6A4B315E}"/>
    <dgm:cxn modelId="{8ECEDE9B-6DD1-4CC0-AA8B-A07AF1B17536}" srcId="{85EAA575-7355-4A53-869D-12459996222B}" destId="{5B0F18A3-64AE-43E1-B692-FA92196CA75C}" srcOrd="7" destOrd="0" parTransId="{67DF2074-E9AA-43DC-A036-F073E80E30CB}" sibTransId="{4D82FA0B-0445-4164-BBE6-C69F5A1A0A63}"/>
    <dgm:cxn modelId="{CD21E0B0-3807-4D77-B262-675A18AA09C0}" type="presOf" srcId="{AD39985B-0316-4945-A89F-B85C5E58BBBA}" destId="{F095A36A-7796-400B-98E4-4B9B03115F32}" srcOrd="0" destOrd="3" presId="urn:microsoft.com/office/officeart/2005/8/layout/vList5"/>
    <dgm:cxn modelId="{1D579ABC-4B6D-475E-9293-56ECF86BD808}" type="presOf" srcId="{89BEC559-DA25-4462-8829-B78031E9FDE8}" destId="{F095A36A-7796-400B-98E4-4B9B03115F32}" srcOrd="0" destOrd="1" presId="urn:microsoft.com/office/officeart/2005/8/layout/vList5"/>
    <dgm:cxn modelId="{A2F990C2-E773-4BF1-84AA-BD1798789E1B}" srcId="{85EAA575-7355-4A53-869D-12459996222B}" destId="{6051AC80-3E76-43C5-8E62-2A6B06162843}" srcOrd="10" destOrd="0" parTransId="{D99CA8F8-76F8-434A-A6C9-FF0C99F569F8}" sibTransId="{C18D6E49-7FAD-4B6A-B32C-EFCABA38FB1F}"/>
    <dgm:cxn modelId="{7D05F3C9-68A0-4135-97C1-817C23A6A745}" srcId="{85EAA575-7355-4A53-869D-12459996222B}" destId="{652C1F9E-5F1C-41ED-8DEE-E1E550804198}" srcOrd="2" destOrd="0" parTransId="{6C9FDD11-48E6-4D87-B244-579BB8021937}" sibTransId="{05FCE00C-ECAA-4DC0-954B-A7203340E5AE}"/>
    <dgm:cxn modelId="{1C4CD0D3-9624-49F5-82B9-1329C0FAABDF}" srcId="{85EAA575-7355-4A53-869D-12459996222B}" destId="{89BEC559-DA25-4462-8829-B78031E9FDE8}" srcOrd="1" destOrd="0" parTransId="{4DB3ECB6-66DD-4AA8-B8C0-1E776B5647B6}" sibTransId="{8544BE1C-1D38-4A4D-A800-8ECC80AE4D6F}"/>
    <dgm:cxn modelId="{CAD56DEB-2513-45E8-BC18-11F7D8CC5D36}" type="presOf" srcId="{652C1F9E-5F1C-41ED-8DEE-E1E550804198}" destId="{F095A36A-7796-400B-98E4-4B9B03115F32}" srcOrd="0" destOrd="2" presId="urn:microsoft.com/office/officeart/2005/8/layout/vList5"/>
    <dgm:cxn modelId="{809BAFF8-B586-4BD7-A4E1-3DD23C020F8E}" type="presOf" srcId="{6051AC80-3E76-43C5-8E62-2A6B06162843}" destId="{F095A36A-7796-400B-98E4-4B9B03115F32}" srcOrd="0" destOrd="10" presId="urn:microsoft.com/office/officeart/2005/8/layout/vList5"/>
    <dgm:cxn modelId="{8EBDD5C1-017C-4CF6-AF86-7057CD24F985}" type="presParOf" srcId="{7208FDBF-B4EA-46A6-BACB-48CE6ED65BD4}" destId="{3878B99A-9047-4D54-99AF-1661B94C8090}" srcOrd="0" destOrd="0" presId="urn:microsoft.com/office/officeart/2005/8/layout/vList5"/>
    <dgm:cxn modelId="{8222D584-3C74-4D2B-A17D-94E6AB7D484F}" type="presParOf" srcId="{3878B99A-9047-4D54-99AF-1661B94C8090}" destId="{CEC419B1-9172-4E31-8B07-905FFD3703D2}" srcOrd="0" destOrd="0" presId="urn:microsoft.com/office/officeart/2005/8/layout/vList5"/>
    <dgm:cxn modelId="{0C69775B-867A-468A-A145-A65ECA568B65}" type="presParOf" srcId="{3878B99A-9047-4D54-99AF-1661B94C8090}" destId="{F095A36A-7796-400B-98E4-4B9B03115F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E55345-30A8-49E2-9964-A79B5298526E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E0AC46-0B03-41CA-ADA2-04AF8F5E8F33}">
      <dgm:prSet/>
      <dgm:spPr/>
      <dgm:t>
        <a:bodyPr/>
        <a:lstStyle/>
        <a:p>
          <a:r>
            <a:rPr lang="ru-RU" dirty="0"/>
            <a:t>БӨРІК.</a:t>
          </a:r>
        </a:p>
      </dgm:t>
    </dgm:pt>
    <dgm:pt modelId="{8E20717B-62D1-46D4-823C-31C9CCA12293}" type="parTrans" cxnId="{C3FD2257-12A5-4AA6-A7FA-028C5F6E8ED9}">
      <dgm:prSet/>
      <dgm:spPr/>
      <dgm:t>
        <a:bodyPr/>
        <a:lstStyle/>
        <a:p>
          <a:endParaRPr lang="ru-RU"/>
        </a:p>
      </dgm:t>
    </dgm:pt>
    <dgm:pt modelId="{4E1B3272-2A83-4C76-B21F-F884D539E391}" type="sibTrans" cxnId="{C3FD2257-12A5-4AA6-A7FA-028C5F6E8ED9}">
      <dgm:prSet/>
      <dgm:spPr/>
      <dgm:t>
        <a:bodyPr/>
        <a:lstStyle/>
        <a:p>
          <a:endParaRPr lang="ru-RU"/>
        </a:p>
      </dgm:t>
    </dgm:pt>
    <dgm:pt modelId="{CD07B0B2-93C5-460A-9F3E-1F10931843D0}">
      <dgm:prSet/>
      <dgm:spPr/>
      <dgm:t>
        <a:bodyPr/>
        <a:lstStyle/>
        <a:p>
          <a:r>
            <a:rPr lang="ru-RU" dirty="0" err="1"/>
            <a:t>Жиегіне</a:t>
          </a:r>
          <a:r>
            <a:rPr lang="ru-RU" dirty="0"/>
            <a:t> </a:t>
          </a:r>
          <a:r>
            <a:rPr lang="ru-RU" dirty="0" err="1"/>
            <a:t>теріден</a:t>
          </a:r>
          <a:r>
            <a:rPr lang="ru-RU" dirty="0"/>
            <a:t> </a:t>
          </a:r>
          <a:r>
            <a:rPr lang="ru-RU" dirty="0" err="1"/>
            <a:t>әдіп</a:t>
          </a:r>
          <a:r>
            <a:rPr lang="ru-RU" dirty="0"/>
            <a:t> </a:t>
          </a:r>
          <a:r>
            <a:rPr lang="ru-RU" dirty="0" err="1"/>
            <a:t>басылған</a:t>
          </a:r>
          <a:r>
            <a:rPr lang="ru-RU" dirty="0"/>
            <a:t>, </a:t>
          </a:r>
          <a:r>
            <a:rPr lang="ru-RU" dirty="0" err="1"/>
            <a:t>жұрындалған</a:t>
          </a:r>
          <a:r>
            <a:rPr lang="ru-RU" dirty="0"/>
            <a:t>, </a:t>
          </a:r>
          <a:r>
            <a:rPr lang="ru-RU" dirty="0" err="1"/>
            <a:t>жұқа</a:t>
          </a:r>
          <a:r>
            <a:rPr lang="ru-RU" dirty="0"/>
            <a:t> </a:t>
          </a:r>
          <a:r>
            <a:rPr lang="ru-RU" dirty="0" err="1"/>
            <a:t>жүн</a:t>
          </a:r>
          <a:r>
            <a:rPr lang="ru-RU" dirty="0"/>
            <a:t> </a:t>
          </a:r>
          <a:r>
            <a:rPr lang="ru-RU" dirty="0" err="1"/>
            <a:t>немесе</a:t>
          </a:r>
          <a:r>
            <a:rPr lang="ru-RU" dirty="0"/>
            <a:t> </a:t>
          </a:r>
          <a:r>
            <a:rPr lang="ru-RU" dirty="0" err="1"/>
            <a:t>жібек</a:t>
          </a:r>
          <a:r>
            <a:rPr lang="ru-RU" dirty="0"/>
            <a:t> </a:t>
          </a:r>
          <a:r>
            <a:rPr lang="ru-RU" dirty="0" err="1"/>
            <a:t>материалмен</a:t>
          </a:r>
          <a:r>
            <a:rPr lang="ru-RU" dirty="0"/>
            <a:t> </a:t>
          </a:r>
          <a:r>
            <a:rPr lang="ru-RU" dirty="0" err="1"/>
            <a:t>тысталған</a:t>
          </a:r>
          <a:r>
            <a:rPr lang="ru-RU" dirty="0"/>
            <a:t> </a:t>
          </a:r>
          <a:r>
            <a:rPr lang="ru-RU" dirty="0" err="1"/>
            <a:t>құлақсыз</a:t>
          </a:r>
          <a:r>
            <a:rPr lang="ru-RU" dirty="0"/>
            <a:t> </a:t>
          </a:r>
          <a:r>
            <a:rPr lang="ru-RU" dirty="0" err="1"/>
            <a:t>маусымдық</a:t>
          </a:r>
          <a:r>
            <a:rPr lang="ru-RU" dirty="0"/>
            <a:t> </a:t>
          </a:r>
          <a:r>
            <a:rPr lang="ru-RU" dirty="0" err="1"/>
            <a:t>баскиім</a:t>
          </a:r>
          <a:r>
            <a:rPr lang="ru-RU" dirty="0"/>
            <a:t>.</a:t>
          </a:r>
        </a:p>
      </dgm:t>
    </dgm:pt>
    <dgm:pt modelId="{242CD771-3028-489B-B5E6-EB8AC79107C0}" type="parTrans" cxnId="{A03BD7B9-AC3A-484C-90CE-CECE3D23DE90}">
      <dgm:prSet/>
      <dgm:spPr/>
      <dgm:t>
        <a:bodyPr/>
        <a:lstStyle/>
        <a:p>
          <a:endParaRPr lang="ru-RU"/>
        </a:p>
      </dgm:t>
    </dgm:pt>
    <dgm:pt modelId="{A9EC74A4-4691-4AC6-A261-02CDF9C45A15}" type="sibTrans" cxnId="{A03BD7B9-AC3A-484C-90CE-CECE3D23DE90}">
      <dgm:prSet/>
      <dgm:spPr/>
      <dgm:t>
        <a:bodyPr/>
        <a:lstStyle/>
        <a:p>
          <a:endParaRPr lang="ru-RU"/>
        </a:p>
      </dgm:t>
    </dgm:pt>
    <dgm:pt modelId="{D603D0B6-F6A7-45B2-A939-9E51C7E2B299}">
      <dgm:prSet/>
      <dgm:spPr/>
      <dgm:t>
        <a:bodyPr/>
        <a:lstStyle/>
        <a:p>
          <a:r>
            <a:rPr lang="ru-RU" b="1" dirty="0" err="1"/>
            <a:t>Түркімен</a:t>
          </a:r>
          <a:r>
            <a:rPr lang="ru-RU" b="1" dirty="0"/>
            <a:t> </a:t>
          </a:r>
          <a:r>
            <a:rPr lang="ru-RU" b="1" dirty="0" err="1"/>
            <a:t>тілінде</a:t>
          </a:r>
          <a:r>
            <a:rPr lang="ru-RU" b="1" dirty="0"/>
            <a:t> </a:t>
          </a:r>
          <a:r>
            <a:rPr lang="ru-RU" dirty="0" err="1"/>
            <a:t>бөрік</a:t>
          </a:r>
          <a:r>
            <a:rPr lang="ru-RU" dirty="0"/>
            <a:t> в</a:t>
          </a:r>
          <a:r>
            <a:rPr lang="en-US" dirty="0"/>
            <a:t>ö: </a:t>
          </a:r>
          <a:r>
            <a:rPr lang="en-US" dirty="0" err="1"/>
            <a:t>rü</a:t>
          </a:r>
          <a:r>
            <a:rPr lang="ru-RU" dirty="0"/>
            <a:t>к </a:t>
          </a:r>
          <a:r>
            <a:rPr lang="ru-RU" dirty="0" err="1"/>
            <a:t>деп</a:t>
          </a:r>
          <a:r>
            <a:rPr lang="ru-RU" dirty="0"/>
            <a:t>, ал, </a:t>
          </a:r>
          <a:r>
            <a:rPr lang="ru-RU" dirty="0" err="1"/>
            <a:t>чулым</a:t>
          </a:r>
          <a:r>
            <a:rPr lang="ru-RU" dirty="0"/>
            <a:t> – </a:t>
          </a:r>
          <a:r>
            <a:rPr lang="ru-RU" dirty="0" err="1"/>
            <a:t>түрік</a:t>
          </a:r>
          <a:r>
            <a:rPr lang="ru-RU" dirty="0"/>
            <a:t> </a:t>
          </a:r>
          <a:r>
            <a:rPr lang="ru-RU" dirty="0" err="1"/>
            <a:t>тілінде</a:t>
          </a:r>
          <a:r>
            <a:rPr lang="ru-RU" dirty="0"/>
            <a:t> р</a:t>
          </a:r>
          <a:r>
            <a:rPr lang="en-US" dirty="0"/>
            <a:t>ö: </a:t>
          </a:r>
          <a:r>
            <a:rPr lang="en-US" dirty="0" err="1"/>
            <a:t>rü</a:t>
          </a:r>
          <a:r>
            <a:rPr lang="ru-RU" dirty="0"/>
            <a:t>к </a:t>
          </a:r>
          <a:r>
            <a:rPr lang="ru-RU" dirty="0" err="1"/>
            <a:t>деп</a:t>
          </a:r>
          <a:r>
            <a:rPr lang="ru-RU" dirty="0"/>
            <a:t> </a:t>
          </a:r>
          <a:r>
            <a:rPr lang="ru-RU" dirty="0" err="1"/>
            <a:t>беріледі</a:t>
          </a:r>
          <a:r>
            <a:rPr lang="ru-RU" dirty="0"/>
            <a:t>.</a:t>
          </a:r>
        </a:p>
      </dgm:t>
    </dgm:pt>
    <dgm:pt modelId="{0C10B895-10F4-46AE-97E4-8B6E03EE03E7}" type="parTrans" cxnId="{81DF4196-37C2-4CB8-ADF4-8A6AA0E10C12}">
      <dgm:prSet/>
      <dgm:spPr/>
      <dgm:t>
        <a:bodyPr/>
        <a:lstStyle/>
        <a:p>
          <a:endParaRPr lang="ru-RU"/>
        </a:p>
      </dgm:t>
    </dgm:pt>
    <dgm:pt modelId="{4E4EF5D7-4130-440E-8641-0DEF5EB0C763}" type="sibTrans" cxnId="{81DF4196-37C2-4CB8-ADF4-8A6AA0E10C12}">
      <dgm:prSet/>
      <dgm:spPr/>
      <dgm:t>
        <a:bodyPr/>
        <a:lstStyle/>
        <a:p>
          <a:endParaRPr lang="ru-RU"/>
        </a:p>
      </dgm:t>
    </dgm:pt>
    <dgm:pt modelId="{D617D695-F8FD-4CE9-82A4-52EE549A4AFE}">
      <dgm:prSet/>
      <dgm:spPr/>
      <dgm:t>
        <a:bodyPr/>
        <a:lstStyle/>
        <a:p>
          <a:r>
            <a:rPr lang="ru-RU" b="1" dirty="0"/>
            <a:t>Р.М. </a:t>
          </a:r>
          <a:r>
            <a:rPr lang="ru-RU" b="1" dirty="0" err="1"/>
            <a:t>Бирюкович</a:t>
          </a:r>
          <a:r>
            <a:rPr lang="ru-RU" b="1" dirty="0"/>
            <a:t> </a:t>
          </a:r>
          <a:r>
            <a:rPr lang="ru-RU" dirty="0" err="1"/>
            <a:t>түркімен</a:t>
          </a:r>
          <a:r>
            <a:rPr lang="ru-RU" dirty="0"/>
            <a:t> </a:t>
          </a:r>
          <a:r>
            <a:rPr lang="ru-RU" dirty="0" err="1"/>
            <a:t>сөздерінің</a:t>
          </a:r>
          <a:r>
            <a:rPr lang="ru-RU" dirty="0"/>
            <a:t> </a:t>
          </a:r>
          <a:r>
            <a:rPr lang="ru-RU" dirty="0" err="1"/>
            <a:t>бірінші</a:t>
          </a:r>
          <a:r>
            <a:rPr lang="ru-RU" dirty="0"/>
            <a:t> </a:t>
          </a:r>
          <a:r>
            <a:rPr lang="ru-RU" dirty="0" err="1"/>
            <a:t>буынында</a:t>
          </a:r>
          <a:r>
            <a:rPr lang="ru-RU" dirty="0"/>
            <a:t> </a:t>
          </a:r>
          <a:r>
            <a:rPr lang="ru-RU" dirty="0" err="1"/>
            <a:t>чулым</a:t>
          </a:r>
          <a:r>
            <a:rPr lang="ru-RU" dirty="0"/>
            <a:t> – </a:t>
          </a:r>
          <a:r>
            <a:rPr lang="ru-RU" dirty="0" err="1"/>
            <a:t>түрік</a:t>
          </a:r>
          <a:r>
            <a:rPr lang="ru-RU" dirty="0"/>
            <a:t> </a:t>
          </a:r>
          <a:r>
            <a:rPr lang="ru-RU" dirty="0" err="1"/>
            <a:t>параллелі</a:t>
          </a:r>
          <a:r>
            <a:rPr lang="ru-RU" dirty="0"/>
            <a:t> бар </a:t>
          </a:r>
          <a:r>
            <a:rPr lang="ru-RU" dirty="0" err="1"/>
            <a:t>екендігін</a:t>
          </a:r>
          <a:r>
            <a:rPr lang="ru-RU" dirty="0"/>
            <a:t> </a:t>
          </a:r>
          <a:r>
            <a:rPr lang="ru-RU" dirty="0" err="1"/>
            <a:t>айтады</a:t>
          </a:r>
          <a:r>
            <a:rPr lang="ru-RU" dirty="0"/>
            <a:t>. </a:t>
          </a:r>
          <a:r>
            <a:rPr lang="ru-RU" dirty="0" err="1"/>
            <a:t>Башқұрт</a:t>
          </a:r>
          <a:r>
            <a:rPr lang="ru-RU" dirty="0"/>
            <a:t> </a:t>
          </a:r>
          <a:r>
            <a:rPr lang="ru-RU" dirty="0" err="1"/>
            <a:t>және</a:t>
          </a:r>
          <a:r>
            <a:rPr lang="ru-RU" dirty="0"/>
            <a:t> татар </a:t>
          </a:r>
          <a:r>
            <a:rPr lang="ru-RU" dirty="0" err="1"/>
            <a:t>тілдерінде</a:t>
          </a:r>
          <a:r>
            <a:rPr lang="ru-RU" dirty="0"/>
            <a:t> </a:t>
          </a:r>
          <a:r>
            <a:rPr lang="ru-RU" dirty="0" err="1"/>
            <a:t>бөрі</a:t>
          </a:r>
          <a:r>
            <a:rPr lang="ru-RU" dirty="0"/>
            <a:t> – в</a:t>
          </a:r>
          <a:r>
            <a:rPr lang="en-US" dirty="0"/>
            <a:t>ü</a:t>
          </a:r>
          <a:r>
            <a:rPr lang="ru-RU" dirty="0"/>
            <a:t>н, ал якут р</a:t>
          </a:r>
          <a:r>
            <a:rPr lang="en-US" dirty="0"/>
            <a:t>ü: r; </a:t>
          </a:r>
          <a:r>
            <a:rPr lang="ru-RU" dirty="0" err="1"/>
            <a:t>алт</a:t>
          </a:r>
          <a:r>
            <a:rPr lang="ru-RU" dirty="0"/>
            <a:t>., </a:t>
          </a:r>
          <a:r>
            <a:rPr lang="en-US" dirty="0" err="1"/>
            <a:t>müre</a:t>
          </a:r>
          <a:r>
            <a:rPr lang="en-US" dirty="0"/>
            <a:t> ~ </a:t>
          </a:r>
          <a:r>
            <a:rPr lang="en-US" dirty="0" err="1"/>
            <a:t>mörü</a:t>
          </a:r>
          <a:r>
            <a:rPr lang="en-US" dirty="0"/>
            <a:t> / </a:t>
          </a:r>
          <a:r>
            <a:rPr lang="ru-RU" dirty="0"/>
            <a:t>в</a:t>
          </a:r>
          <a:r>
            <a:rPr lang="en-US" dirty="0" err="1"/>
            <a:t>ürü</a:t>
          </a:r>
          <a:r>
            <a:rPr lang="en-US" dirty="0"/>
            <a:t> – </a:t>
          </a:r>
          <a:r>
            <a:rPr lang="ru-RU" dirty="0" err="1"/>
            <a:t>қасқыр</a:t>
          </a:r>
          <a:r>
            <a:rPr lang="ru-RU" dirty="0"/>
            <a:t>. </a:t>
          </a:r>
          <a:r>
            <a:rPr lang="ru-RU" dirty="0" err="1"/>
            <a:t>Бөрі</a:t>
          </a:r>
          <a:r>
            <a:rPr lang="ru-RU" dirty="0"/>
            <a:t> </a:t>
          </a:r>
          <a:r>
            <a:rPr lang="ru-RU" dirty="0" err="1"/>
            <a:t>сөзі</a:t>
          </a:r>
          <a:r>
            <a:rPr lang="ru-RU" dirty="0"/>
            <a:t> </a:t>
          </a:r>
          <a:r>
            <a:rPr lang="ru-RU" dirty="0" err="1"/>
            <a:t>тувин</a:t>
          </a:r>
          <a:r>
            <a:rPr lang="ru-RU" dirty="0"/>
            <a:t> </a:t>
          </a:r>
          <a:r>
            <a:rPr lang="ru-RU" dirty="0" err="1"/>
            <a:t>тілдерінің</a:t>
          </a:r>
          <a:r>
            <a:rPr lang="ru-RU" dirty="0"/>
            <a:t> </a:t>
          </a:r>
          <a:r>
            <a:rPr lang="ru-RU" dirty="0" err="1"/>
            <a:t>кейбір</a:t>
          </a:r>
          <a:r>
            <a:rPr lang="ru-RU" dirty="0"/>
            <a:t> </a:t>
          </a:r>
          <a:r>
            <a:rPr lang="ru-RU" dirty="0" err="1"/>
            <a:t>диалектілерінде</a:t>
          </a:r>
          <a:r>
            <a:rPr lang="ru-RU" dirty="0"/>
            <a:t> </a:t>
          </a:r>
          <a:r>
            <a:rPr lang="ru-RU" dirty="0" err="1"/>
            <a:t>бөрік</a:t>
          </a:r>
          <a:r>
            <a:rPr lang="ru-RU" dirty="0"/>
            <a:t>//</a:t>
          </a:r>
          <a:r>
            <a:rPr lang="en-US" dirty="0" err="1"/>
            <a:t>börük</a:t>
          </a:r>
          <a:r>
            <a:rPr lang="en-US" dirty="0"/>
            <a:t> </a:t>
          </a:r>
          <a:r>
            <a:rPr lang="ru-RU" dirty="0" err="1"/>
            <a:t>түрінде</a:t>
          </a:r>
          <a:r>
            <a:rPr lang="ru-RU" dirty="0"/>
            <a:t> </a:t>
          </a:r>
          <a:r>
            <a:rPr lang="ru-RU" dirty="0" err="1"/>
            <a:t>қолданылады</a:t>
          </a:r>
          <a:r>
            <a:rPr lang="ru-RU" dirty="0"/>
            <a:t>.</a:t>
          </a:r>
        </a:p>
      </dgm:t>
    </dgm:pt>
    <dgm:pt modelId="{13D70E07-72C8-4507-AD51-5F78F811F70A}" type="parTrans" cxnId="{16AAC981-C00B-4AFD-9F68-217C76352C3C}">
      <dgm:prSet/>
      <dgm:spPr/>
      <dgm:t>
        <a:bodyPr/>
        <a:lstStyle/>
        <a:p>
          <a:endParaRPr lang="ru-RU"/>
        </a:p>
      </dgm:t>
    </dgm:pt>
    <dgm:pt modelId="{763F42DF-858C-483E-AC42-888B353D5FFC}" type="sibTrans" cxnId="{16AAC981-C00B-4AFD-9F68-217C76352C3C}">
      <dgm:prSet/>
      <dgm:spPr/>
      <dgm:t>
        <a:bodyPr/>
        <a:lstStyle/>
        <a:p>
          <a:endParaRPr lang="ru-RU"/>
        </a:p>
      </dgm:t>
    </dgm:pt>
    <dgm:pt modelId="{8E4A7CED-6E05-428C-813E-13A167DEE6D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/>
            <a:t>Қорытындылай</a:t>
          </a:r>
          <a:r>
            <a:rPr lang="ru-RU" dirty="0"/>
            <a:t> </a:t>
          </a:r>
          <a:r>
            <a:rPr lang="ru-RU" dirty="0" err="1"/>
            <a:t>келе</a:t>
          </a:r>
          <a:r>
            <a:rPr lang="ru-RU" dirty="0"/>
            <a:t>, </a:t>
          </a:r>
          <a:r>
            <a:rPr lang="ru-RU" dirty="0" err="1"/>
            <a:t>бөрік</a:t>
          </a:r>
          <a:r>
            <a:rPr lang="ru-RU" dirty="0"/>
            <a:t> </a:t>
          </a:r>
          <a:r>
            <a:rPr lang="ru-RU" dirty="0" err="1"/>
            <a:t>сөзінің</a:t>
          </a:r>
          <a:r>
            <a:rPr lang="ru-RU" dirty="0"/>
            <a:t> </a:t>
          </a:r>
          <a:r>
            <a:rPr lang="ru-RU" dirty="0" err="1"/>
            <a:t>шығуы</a:t>
          </a:r>
          <a:r>
            <a:rPr lang="ru-RU" dirty="0"/>
            <a:t> </a:t>
          </a:r>
          <a:r>
            <a:rPr lang="ru-RU" dirty="0" err="1"/>
            <a:t>оның</a:t>
          </a:r>
          <a:r>
            <a:rPr lang="ru-RU" dirty="0"/>
            <a:t> </a:t>
          </a:r>
          <a:r>
            <a:rPr lang="ru-RU" b="1" i="1" u="sng" dirty="0" err="1"/>
            <a:t>бөрі</a:t>
          </a:r>
          <a:r>
            <a:rPr lang="ru-RU" b="1" i="1" u="sng" dirty="0"/>
            <a:t> </a:t>
          </a:r>
          <a:r>
            <a:rPr lang="ru-RU" b="1" i="1" u="sng" dirty="0" err="1"/>
            <a:t>терісінен</a:t>
          </a:r>
          <a:r>
            <a:rPr lang="ru-RU" b="1" i="1" u="sng" dirty="0"/>
            <a:t> </a:t>
          </a:r>
          <a:r>
            <a:rPr lang="ru-RU" dirty="0" err="1"/>
            <a:t>жасалуынан</a:t>
          </a:r>
          <a:r>
            <a:rPr lang="ru-RU" dirty="0"/>
            <a:t> </a:t>
          </a:r>
          <a:r>
            <a:rPr lang="ru-RU" dirty="0" err="1"/>
            <a:t>болуы</a:t>
          </a:r>
          <a:r>
            <a:rPr lang="ru-RU" dirty="0"/>
            <a:t> </a:t>
          </a:r>
          <a:r>
            <a:rPr lang="ru-RU" dirty="0" err="1"/>
            <a:t>мүмкін</a:t>
          </a:r>
          <a:r>
            <a:rPr lang="ru-RU" dirty="0"/>
            <a:t>. </a:t>
          </a:r>
          <a:r>
            <a:rPr lang="ru-RU" dirty="0" err="1"/>
            <a:t>Қазақ</a:t>
          </a:r>
          <a:r>
            <a:rPr lang="ru-RU" dirty="0"/>
            <a:t> </a:t>
          </a:r>
          <a:r>
            <a:rPr lang="ru-RU" dirty="0" err="1"/>
            <a:t>халқы</a:t>
          </a:r>
          <a:r>
            <a:rPr lang="ru-RU" dirty="0"/>
            <a:t> </a:t>
          </a:r>
          <a:r>
            <a:rPr lang="ru-RU" dirty="0" err="1"/>
            <a:t>ертеректе</a:t>
          </a:r>
          <a:r>
            <a:rPr lang="ru-RU" dirty="0"/>
            <a:t> </a:t>
          </a:r>
          <a:r>
            <a:rPr lang="ru-RU" dirty="0" err="1"/>
            <a:t>киім-кешектерін</a:t>
          </a:r>
          <a:r>
            <a:rPr lang="ru-RU" dirty="0"/>
            <a:t> </a:t>
          </a:r>
          <a:r>
            <a:rPr lang="ru-RU" dirty="0" err="1"/>
            <a:t>аң</a:t>
          </a:r>
          <a:r>
            <a:rPr lang="ru-RU" dirty="0"/>
            <a:t> </a:t>
          </a:r>
          <a:r>
            <a:rPr lang="ru-RU" dirty="0" err="1"/>
            <a:t>терісінен</a:t>
          </a:r>
          <a:r>
            <a:rPr lang="ru-RU" dirty="0"/>
            <a:t> </a:t>
          </a:r>
          <a:r>
            <a:rPr lang="ru-RU" dirty="0" err="1"/>
            <a:t>жасағаны</a:t>
          </a:r>
          <a:r>
            <a:rPr lang="ru-RU" dirty="0"/>
            <a:t> </a:t>
          </a:r>
          <a:r>
            <a:rPr lang="ru-RU" dirty="0" err="1"/>
            <a:t>мәлім</a:t>
          </a:r>
          <a:r>
            <a:rPr lang="ru-RU" dirty="0"/>
            <a:t>. </a:t>
          </a:r>
          <a:r>
            <a:rPr lang="ru-RU" dirty="0" err="1"/>
            <a:t>Кейіннен</a:t>
          </a:r>
          <a:r>
            <a:rPr lang="ru-RU" dirty="0"/>
            <a:t> </a:t>
          </a:r>
          <a:r>
            <a:rPr lang="ru-RU" dirty="0" err="1"/>
            <a:t>олардың</a:t>
          </a:r>
          <a:r>
            <a:rPr lang="ru-RU" dirty="0"/>
            <a:t> </a:t>
          </a:r>
          <a:r>
            <a:rPr lang="ru-RU" dirty="0" err="1"/>
            <a:t>орнын</a:t>
          </a:r>
          <a:r>
            <a:rPr lang="ru-RU" dirty="0"/>
            <a:t> </a:t>
          </a:r>
          <a:r>
            <a:rPr lang="ru-RU" dirty="0" err="1"/>
            <a:t>маталар</a:t>
          </a:r>
          <a:r>
            <a:rPr lang="ru-RU" dirty="0"/>
            <a:t> </a:t>
          </a:r>
          <a:r>
            <a:rPr lang="ru-RU" dirty="0" err="1"/>
            <a:t>басты</a:t>
          </a:r>
          <a:r>
            <a:rPr lang="ru-RU" dirty="0"/>
            <a:t>. </a:t>
          </a:r>
          <a:r>
            <a:rPr lang="ru-RU" dirty="0" err="1"/>
            <a:t>Бөрік</a:t>
          </a:r>
          <a:r>
            <a:rPr lang="ru-RU" dirty="0"/>
            <a:t> </a:t>
          </a:r>
          <a:r>
            <a:rPr lang="ru-RU" dirty="0" err="1"/>
            <a:t>сөзіне</a:t>
          </a:r>
          <a:r>
            <a:rPr lang="ru-RU" dirty="0"/>
            <a:t> «</a:t>
          </a:r>
          <a:r>
            <a:rPr lang="ru-RU" dirty="0" err="1"/>
            <a:t>Елтіріден</a:t>
          </a:r>
          <a:r>
            <a:rPr lang="ru-RU" dirty="0"/>
            <a:t>, </a:t>
          </a:r>
          <a:r>
            <a:rPr lang="ru-RU" dirty="0" err="1"/>
            <a:t>аң</a:t>
          </a:r>
          <a:r>
            <a:rPr lang="ru-RU" dirty="0"/>
            <a:t> </a:t>
          </a:r>
          <a:r>
            <a:rPr lang="ru-RU" dirty="0" err="1"/>
            <a:t>терісінен</a:t>
          </a:r>
          <a:r>
            <a:rPr lang="ru-RU" dirty="0"/>
            <a:t> </a:t>
          </a:r>
          <a:r>
            <a:rPr lang="ru-RU" dirty="0" err="1"/>
            <a:t>жиек</a:t>
          </a:r>
          <a:r>
            <a:rPr lang="ru-RU" dirty="0"/>
            <a:t> </a:t>
          </a:r>
          <a:r>
            <a:rPr lang="ru-RU" dirty="0" err="1"/>
            <a:t>жүргізіп</a:t>
          </a:r>
          <a:r>
            <a:rPr lang="ru-RU" dirty="0"/>
            <a:t>, </a:t>
          </a:r>
          <a:r>
            <a:rPr lang="ru-RU" dirty="0" err="1"/>
            <a:t>матамен</a:t>
          </a:r>
          <a:r>
            <a:rPr lang="ru-RU" dirty="0"/>
            <a:t> </a:t>
          </a:r>
          <a:r>
            <a:rPr lang="ru-RU" dirty="0" err="1"/>
            <a:t>тысталып</a:t>
          </a:r>
          <a:r>
            <a:rPr lang="ru-RU" dirty="0"/>
            <a:t> </a:t>
          </a:r>
          <a:r>
            <a:rPr lang="ru-RU" dirty="0" err="1"/>
            <a:t>тігілген</a:t>
          </a:r>
          <a:r>
            <a:rPr lang="ru-RU" dirty="0"/>
            <a:t> </a:t>
          </a:r>
          <a:r>
            <a:rPr lang="ru-RU" dirty="0" err="1"/>
            <a:t>құлақсыз</a:t>
          </a:r>
          <a:r>
            <a:rPr lang="ru-RU" dirty="0"/>
            <a:t> бас </a:t>
          </a:r>
          <a:r>
            <a:rPr lang="ru-RU" dirty="0" err="1"/>
            <a:t>киім</a:t>
          </a:r>
          <a:r>
            <a:rPr lang="ru-RU" dirty="0"/>
            <a:t>»,-</a:t>
          </a:r>
          <a:r>
            <a:rPr lang="ru-RU" dirty="0" err="1"/>
            <a:t>деп</a:t>
          </a:r>
          <a:r>
            <a:rPr lang="ru-RU" dirty="0"/>
            <a:t> </a:t>
          </a:r>
          <a:r>
            <a:rPr lang="ru-RU" dirty="0" err="1"/>
            <a:t>анықтама</a:t>
          </a:r>
          <a:r>
            <a:rPr lang="ru-RU" dirty="0"/>
            <a:t> </a:t>
          </a:r>
          <a:r>
            <a:rPr lang="ru-RU" dirty="0" err="1"/>
            <a:t>берілген</a:t>
          </a:r>
          <a:r>
            <a:rPr lang="ru-RU" dirty="0"/>
            <a:t> </a:t>
          </a:r>
          <a:r>
            <a:rPr lang="ru-RU" dirty="0" err="1"/>
            <a:t>Қазақ</a:t>
          </a:r>
          <a:r>
            <a:rPr lang="ru-RU" dirty="0"/>
            <a:t> </a:t>
          </a:r>
          <a:r>
            <a:rPr lang="ru-RU" dirty="0" err="1"/>
            <a:t>тілінің</a:t>
          </a:r>
          <a:r>
            <a:rPr lang="ru-RU" dirty="0"/>
            <a:t> </a:t>
          </a:r>
          <a:r>
            <a:rPr lang="ru-RU" dirty="0" err="1"/>
            <a:t>түсіндірме</a:t>
          </a:r>
          <a:r>
            <a:rPr lang="ru-RU" dirty="0"/>
            <a:t> </a:t>
          </a:r>
          <a:r>
            <a:rPr lang="ru-RU" dirty="0" err="1"/>
            <a:t>сөздігінде</a:t>
          </a:r>
          <a:r>
            <a:rPr lang="ru-RU" dirty="0"/>
            <a:t>. </a:t>
          </a:r>
          <a:r>
            <a:rPr lang="ru-RU" dirty="0" err="1"/>
            <a:t>Атау</a:t>
          </a:r>
          <a:r>
            <a:rPr lang="ru-RU" dirty="0"/>
            <a:t> </a:t>
          </a:r>
          <a:r>
            <a:rPr lang="ru-RU" dirty="0" err="1"/>
            <a:t>баскиім</a:t>
          </a:r>
          <a:r>
            <a:rPr lang="ru-RU" dirty="0"/>
            <a:t> </a:t>
          </a:r>
          <a:r>
            <a:rPr lang="ru-RU" dirty="0" err="1"/>
            <a:t>материалына</a:t>
          </a:r>
          <a:r>
            <a:rPr lang="ru-RU" dirty="0"/>
            <a:t> </a:t>
          </a:r>
          <a:r>
            <a:rPr lang="ru-RU" dirty="0" err="1"/>
            <a:t>байланысты</a:t>
          </a:r>
          <a:r>
            <a:rPr lang="ru-RU" dirty="0"/>
            <a:t> </a:t>
          </a:r>
          <a:r>
            <a:rPr lang="ru-RU" dirty="0" err="1"/>
            <a:t>қалыптасқан</a:t>
          </a:r>
          <a:r>
            <a:rPr lang="ru-RU" dirty="0"/>
            <a:t>. </a:t>
          </a:r>
        </a:p>
      </dgm:t>
    </dgm:pt>
    <dgm:pt modelId="{30F32F72-6146-4FE4-9FA8-23C6DC66DECA}" type="parTrans" cxnId="{885A2656-3ACA-4256-8DCC-6AD2DB01229F}">
      <dgm:prSet/>
      <dgm:spPr/>
      <dgm:t>
        <a:bodyPr/>
        <a:lstStyle/>
        <a:p>
          <a:endParaRPr lang="ru-RU"/>
        </a:p>
      </dgm:t>
    </dgm:pt>
    <dgm:pt modelId="{7CE5EAF5-9007-491A-8D5B-B5AC376D2A2B}" type="sibTrans" cxnId="{885A2656-3ACA-4256-8DCC-6AD2DB01229F}">
      <dgm:prSet/>
      <dgm:spPr/>
      <dgm:t>
        <a:bodyPr/>
        <a:lstStyle/>
        <a:p>
          <a:endParaRPr lang="ru-RU"/>
        </a:p>
      </dgm:t>
    </dgm:pt>
    <dgm:pt modelId="{3EC5F0E7-C552-4CAA-AB41-7BB47D94CEF1}" type="pres">
      <dgm:prSet presAssocID="{A7E55345-30A8-49E2-9964-A79B5298526E}" presName="vert0" presStyleCnt="0">
        <dgm:presLayoutVars>
          <dgm:dir/>
          <dgm:animOne val="branch"/>
          <dgm:animLvl val="lvl"/>
        </dgm:presLayoutVars>
      </dgm:prSet>
      <dgm:spPr/>
    </dgm:pt>
    <dgm:pt modelId="{296B0148-4C90-44D0-9E70-1C5F364985B2}" type="pres">
      <dgm:prSet presAssocID="{82E0AC46-0B03-41CA-ADA2-04AF8F5E8F33}" presName="thickLine" presStyleLbl="alignNode1" presStyleIdx="0" presStyleCnt="1"/>
      <dgm:spPr/>
    </dgm:pt>
    <dgm:pt modelId="{B00DF0E2-B0B3-4E95-BDDA-64D160F6F915}" type="pres">
      <dgm:prSet presAssocID="{82E0AC46-0B03-41CA-ADA2-04AF8F5E8F33}" presName="horz1" presStyleCnt="0"/>
      <dgm:spPr/>
    </dgm:pt>
    <dgm:pt modelId="{18417777-6E05-491C-A4CF-8B9BB0EEA9E3}" type="pres">
      <dgm:prSet presAssocID="{82E0AC46-0B03-41CA-ADA2-04AF8F5E8F33}" presName="tx1" presStyleLbl="revTx" presStyleIdx="0" presStyleCnt="5"/>
      <dgm:spPr/>
    </dgm:pt>
    <dgm:pt modelId="{953C6FE6-74F1-4F4B-B341-E9A8B91D523C}" type="pres">
      <dgm:prSet presAssocID="{82E0AC46-0B03-41CA-ADA2-04AF8F5E8F33}" presName="vert1" presStyleCnt="0"/>
      <dgm:spPr/>
    </dgm:pt>
    <dgm:pt modelId="{082A86D4-6C88-4D4B-8702-DD258F565B67}" type="pres">
      <dgm:prSet presAssocID="{CD07B0B2-93C5-460A-9F3E-1F10931843D0}" presName="vertSpace2a" presStyleCnt="0"/>
      <dgm:spPr/>
    </dgm:pt>
    <dgm:pt modelId="{F450A69A-3397-4B7E-B1CA-200D1DF162D3}" type="pres">
      <dgm:prSet presAssocID="{CD07B0B2-93C5-460A-9F3E-1F10931843D0}" presName="horz2" presStyleCnt="0"/>
      <dgm:spPr/>
    </dgm:pt>
    <dgm:pt modelId="{8C24B258-2E14-4969-9CFB-875BAAC23727}" type="pres">
      <dgm:prSet presAssocID="{CD07B0B2-93C5-460A-9F3E-1F10931843D0}" presName="horzSpace2" presStyleCnt="0"/>
      <dgm:spPr/>
    </dgm:pt>
    <dgm:pt modelId="{BECF2671-0A57-48FA-9220-CBBC6312ABA4}" type="pres">
      <dgm:prSet presAssocID="{CD07B0B2-93C5-460A-9F3E-1F10931843D0}" presName="tx2" presStyleLbl="revTx" presStyleIdx="1" presStyleCnt="5"/>
      <dgm:spPr/>
    </dgm:pt>
    <dgm:pt modelId="{0E60E765-9170-4A93-9D7D-4F220F508959}" type="pres">
      <dgm:prSet presAssocID="{CD07B0B2-93C5-460A-9F3E-1F10931843D0}" presName="vert2" presStyleCnt="0"/>
      <dgm:spPr/>
    </dgm:pt>
    <dgm:pt modelId="{7E91BCA9-D17C-4DF6-8196-E72E4A991904}" type="pres">
      <dgm:prSet presAssocID="{CD07B0B2-93C5-460A-9F3E-1F10931843D0}" presName="thinLine2b" presStyleLbl="callout" presStyleIdx="0" presStyleCnt="4"/>
      <dgm:spPr/>
    </dgm:pt>
    <dgm:pt modelId="{8E316D91-7DFC-400D-A8D3-C8A819914E33}" type="pres">
      <dgm:prSet presAssocID="{CD07B0B2-93C5-460A-9F3E-1F10931843D0}" presName="vertSpace2b" presStyleCnt="0"/>
      <dgm:spPr/>
    </dgm:pt>
    <dgm:pt modelId="{7DC9BF30-F6F2-42CC-B04A-BD5C14860489}" type="pres">
      <dgm:prSet presAssocID="{D603D0B6-F6A7-45B2-A939-9E51C7E2B299}" presName="horz2" presStyleCnt="0"/>
      <dgm:spPr/>
    </dgm:pt>
    <dgm:pt modelId="{930F492E-B071-42A4-8D2F-F5F403B89012}" type="pres">
      <dgm:prSet presAssocID="{D603D0B6-F6A7-45B2-A939-9E51C7E2B299}" presName="horzSpace2" presStyleCnt="0"/>
      <dgm:spPr/>
    </dgm:pt>
    <dgm:pt modelId="{3DEFFB86-D387-4C69-ADAF-9B7E4E30489D}" type="pres">
      <dgm:prSet presAssocID="{D603D0B6-F6A7-45B2-A939-9E51C7E2B299}" presName="tx2" presStyleLbl="revTx" presStyleIdx="2" presStyleCnt="5"/>
      <dgm:spPr/>
    </dgm:pt>
    <dgm:pt modelId="{8BEBF0F9-57F8-4329-9FF4-14E9453903B4}" type="pres">
      <dgm:prSet presAssocID="{D603D0B6-F6A7-45B2-A939-9E51C7E2B299}" presName="vert2" presStyleCnt="0"/>
      <dgm:spPr/>
    </dgm:pt>
    <dgm:pt modelId="{9F00D58F-965F-4CBD-897B-94D484F38AEB}" type="pres">
      <dgm:prSet presAssocID="{D603D0B6-F6A7-45B2-A939-9E51C7E2B299}" presName="thinLine2b" presStyleLbl="callout" presStyleIdx="1" presStyleCnt="4"/>
      <dgm:spPr/>
    </dgm:pt>
    <dgm:pt modelId="{1CCC803D-05AB-4252-84A0-C1741C0786D9}" type="pres">
      <dgm:prSet presAssocID="{D603D0B6-F6A7-45B2-A939-9E51C7E2B299}" presName="vertSpace2b" presStyleCnt="0"/>
      <dgm:spPr/>
    </dgm:pt>
    <dgm:pt modelId="{45F2C183-8194-44A2-9200-408221FB83D5}" type="pres">
      <dgm:prSet presAssocID="{D617D695-F8FD-4CE9-82A4-52EE549A4AFE}" presName="horz2" presStyleCnt="0"/>
      <dgm:spPr/>
    </dgm:pt>
    <dgm:pt modelId="{7EAAAE6E-C3FE-4003-9279-8B0879EDA820}" type="pres">
      <dgm:prSet presAssocID="{D617D695-F8FD-4CE9-82A4-52EE549A4AFE}" presName="horzSpace2" presStyleCnt="0"/>
      <dgm:spPr/>
    </dgm:pt>
    <dgm:pt modelId="{B2C1C9F0-BBA9-46DA-8A2D-6002A433FAA5}" type="pres">
      <dgm:prSet presAssocID="{D617D695-F8FD-4CE9-82A4-52EE549A4AFE}" presName="tx2" presStyleLbl="revTx" presStyleIdx="3" presStyleCnt="5"/>
      <dgm:spPr/>
    </dgm:pt>
    <dgm:pt modelId="{EFED35D7-E55A-4097-BA86-EFAE9CE7A57A}" type="pres">
      <dgm:prSet presAssocID="{D617D695-F8FD-4CE9-82A4-52EE549A4AFE}" presName="vert2" presStyleCnt="0"/>
      <dgm:spPr/>
    </dgm:pt>
    <dgm:pt modelId="{06C2B205-08D9-4AC0-A668-A4C79579975A}" type="pres">
      <dgm:prSet presAssocID="{D617D695-F8FD-4CE9-82A4-52EE549A4AFE}" presName="thinLine2b" presStyleLbl="callout" presStyleIdx="2" presStyleCnt="4"/>
      <dgm:spPr/>
    </dgm:pt>
    <dgm:pt modelId="{6E2FD9CE-D6C6-4F76-87FA-8A343D937D34}" type="pres">
      <dgm:prSet presAssocID="{D617D695-F8FD-4CE9-82A4-52EE549A4AFE}" presName="vertSpace2b" presStyleCnt="0"/>
      <dgm:spPr/>
    </dgm:pt>
    <dgm:pt modelId="{7FA956F4-7735-43DF-8DB0-CCC383130C05}" type="pres">
      <dgm:prSet presAssocID="{8E4A7CED-6E05-428C-813E-13A167DEE6D2}" presName="horz2" presStyleCnt="0"/>
      <dgm:spPr/>
    </dgm:pt>
    <dgm:pt modelId="{7CE5C1F3-DD23-4A67-B3E3-4098F0633DE9}" type="pres">
      <dgm:prSet presAssocID="{8E4A7CED-6E05-428C-813E-13A167DEE6D2}" presName="horzSpace2" presStyleCnt="0"/>
      <dgm:spPr/>
    </dgm:pt>
    <dgm:pt modelId="{F6D8E7C9-CDA2-4D0F-A420-DEAC3FD81576}" type="pres">
      <dgm:prSet presAssocID="{8E4A7CED-6E05-428C-813E-13A167DEE6D2}" presName="tx2" presStyleLbl="revTx" presStyleIdx="4" presStyleCnt="5"/>
      <dgm:spPr/>
    </dgm:pt>
    <dgm:pt modelId="{80807BC3-B436-4F5A-8A34-7F0F8E226E2B}" type="pres">
      <dgm:prSet presAssocID="{8E4A7CED-6E05-428C-813E-13A167DEE6D2}" presName="vert2" presStyleCnt="0"/>
      <dgm:spPr/>
    </dgm:pt>
    <dgm:pt modelId="{40FA10B6-E49A-46C2-ADF0-48573B5BCA51}" type="pres">
      <dgm:prSet presAssocID="{8E4A7CED-6E05-428C-813E-13A167DEE6D2}" presName="thinLine2b" presStyleLbl="callout" presStyleIdx="3" presStyleCnt="4"/>
      <dgm:spPr/>
    </dgm:pt>
    <dgm:pt modelId="{43CAF9C0-5157-4F67-BAC8-7D93621F62B1}" type="pres">
      <dgm:prSet presAssocID="{8E4A7CED-6E05-428C-813E-13A167DEE6D2}" presName="vertSpace2b" presStyleCnt="0"/>
      <dgm:spPr/>
    </dgm:pt>
  </dgm:ptLst>
  <dgm:cxnLst>
    <dgm:cxn modelId="{BFD15418-F181-4F8A-BF7B-7B9C937856E8}" type="presOf" srcId="{D603D0B6-F6A7-45B2-A939-9E51C7E2B299}" destId="{3DEFFB86-D387-4C69-ADAF-9B7E4E30489D}" srcOrd="0" destOrd="0" presId="urn:microsoft.com/office/officeart/2008/layout/LinedList"/>
    <dgm:cxn modelId="{1135912B-13D2-4C50-9506-6739399FB485}" type="presOf" srcId="{CD07B0B2-93C5-460A-9F3E-1F10931843D0}" destId="{BECF2671-0A57-48FA-9220-CBBC6312ABA4}" srcOrd="0" destOrd="0" presId="urn:microsoft.com/office/officeart/2008/layout/LinedList"/>
    <dgm:cxn modelId="{885A2656-3ACA-4256-8DCC-6AD2DB01229F}" srcId="{82E0AC46-0B03-41CA-ADA2-04AF8F5E8F33}" destId="{8E4A7CED-6E05-428C-813E-13A167DEE6D2}" srcOrd="3" destOrd="0" parTransId="{30F32F72-6146-4FE4-9FA8-23C6DC66DECA}" sibTransId="{7CE5EAF5-9007-491A-8D5B-B5AC376D2A2B}"/>
    <dgm:cxn modelId="{C3FD2257-12A5-4AA6-A7FA-028C5F6E8ED9}" srcId="{A7E55345-30A8-49E2-9964-A79B5298526E}" destId="{82E0AC46-0B03-41CA-ADA2-04AF8F5E8F33}" srcOrd="0" destOrd="0" parTransId="{8E20717B-62D1-46D4-823C-31C9CCA12293}" sibTransId="{4E1B3272-2A83-4C76-B21F-F884D539E391}"/>
    <dgm:cxn modelId="{52DF6779-CD37-4199-A09A-310A7DED94E6}" type="presOf" srcId="{D617D695-F8FD-4CE9-82A4-52EE549A4AFE}" destId="{B2C1C9F0-BBA9-46DA-8A2D-6002A433FAA5}" srcOrd="0" destOrd="0" presId="urn:microsoft.com/office/officeart/2008/layout/LinedList"/>
    <dgm:cxn modelId="{DCAC9A7F-848E-470A-B5AD-83ED27FA4CE8}" type="presOf" srcId="{82E0AC46-0B03-41CA-ADA2-04AF8F5E8F33}" destId="{18417777-6E05-491C-A4CF-8B9BB0EEA9E3}" srcOrd="0" destOrd="0" presId="urn:microsoft.com/office/officeart/2008/layout/LinedList"/>
    <dgm:cxn modelId="{16AAC981-C00B-4AFD-9F68-217C76352C3C}" srcId="{82E0AC46-0B03-41CA-ADA2-04AF8F5E8F33}" destId="{D617D695-F8FD-4CE9-82A4-52EE549A4AFE}" srcOrd="2" destOrd="0" parTransId="{13D70E07-72C8-4507-AD51-5F78F811F70A}" sibTransId="{763F42DF-858C-483E-AC42-888B353D5FFC}"/>
    <dgm:cxn modelId="{A98A0B90-71DF-43E5-86D8-E039CC310269}" type="presOf" srcId="{8E4A7CED-6E05-428C-813E-13A167DEE6D2}" destId="{F6D8E7C9-CDA2-4D0F-A420-DEAC3FD81576}" srcOrd="0" destOrd="0" presId="urn:microsoft.com/office/officeart/2008/layout/LinedList"/>
    <dgm:cxn modelId="{81DF4196-37C2-4CB8-ADF4-8A6AA0E10C12}" srcId="{82E0AC46-0B03-41CA-ADA2-04AF8F5E8F33}" destId="{D603D0B6-F6A7-45B2-A939-9E51C7E2B299}" srcOrd="1" destOrd="0" parTransId="{0C10B895-10F4-46AE-97E4-8B6E03EE03E7}" sibTransId="{4E4EF5D7-4130-440E-8641-0DEF5EB0C763}"/>
    <dgm:cxn modelId="{A03BD7B9-AC3A-484C-90CE-CECE3D23DE90}" srcId="{82E0AC46-0B03-41CA-ADA2-04AF8F5E8F33}" destId="{CD07B0B2-93C5-460A-9F3E-1F10931843D0}" srcOrd="0" destOrd="0" parTransId="{242CD771-3028-489B-B5E6-EB8AC79107C0}" sibTransId="{A9EC74A4-4691-4AC6-A261-02CDF9C45A15}"/>
    <dgm:cxn modelId="{632583FA-497D-487B-98BD-AE0DDFBC6CCA}" type="presOf" srcId="{A7E55345-30A8-49E2-9964-A79B5298526E}" destId="{3EC5F0E7-C552-4CAA-AB41-7BB47D94CEF1}" srcOrd="0" destOrd="0" presId="urn:microsoft.com/office/officeart/2008/layout/LinedList"/>
    <dgm:cxn modelId="{A8705F47-AF77-4C19-90AC-2DE36E427BF3}" type="presParOf" srcId="{3EC5F0E7-C552-4CAA-AB41-7BB47D94CEF1}" destId="{296B0148-4C90-44D0-9E70-1C5F364985B2}" srcOrd="0" destOrd="0" presId="urn:microsoft.com/office/officeart/2008/layout/LinedList"/>
    <dgm:cxn modelId="{BC1E1A13-4CAC-49DD-8D49-050E118D73F0}" type="presParOf" srcId="{3EC5F0E7-C552-4CAA-AB41-7BB47D94CEF1}" destId="{B00DF0E2-B0B3-4E95-BDDA-64D160F6F915}" srcOrd="1" destOrd="0" presId="urn:microsoft.com/office/officeart/2008/layout/LinedList"/>
    <dgm:cxn modelId="{3E97186F-7AAA-4349-BB15-2973DC1C0BC0}" type="presParOf" srcId="{B00DF0E2-B0B3-4E95-BDDA-64D160F6F915}" destId="{18417777-6E05-491C-A4CF-8B9BB0EEA9E3}" srcOrd="0" destOrd="0" presId="urn:microsoft.com/office/officeart/2008/layout/LinedList"/>
    <dgm:cxn modelId="{B59175E1-24B9-4346-9AAF-9546E63F13A0}" type="presParOf" srcId="{B00DF0E2-B0B3-4E95-BDDA-64D160F6F915}" destId="{953C6FE6-74F1-4F4B-B341-E9A8B91D523C}" srcOrd="1" destOrd="0" presId="urn:microsoft.com/office/officeart/2008/layout/LinedList"/>
    <dgm:cxn modelId="{4FB3FCED-96EE-4DED-8452-8ACECE7AA2F6}" type="presParOf" srcId="{953C6FE6-74F1-4F4B-B341-E9A8B91D523C}" destId="{082A86D4-6C88-4D4B-8702-DD258F565B67}" srcOrd="0" destOrd="0" presId="urn:microsoft.com/office/officeart/2008/layout/LinedList"/>
    <dgm:cxn modelId="{FCB6D51A-EED9-4403-BCC1-D5A3C23D5D0A}" type="presParOf" srcId="{953C6FE6-74F1-4F4B-B341-E9A8B91D523C}" destId="{F450A69A-3397-4B7E-B1CA-200D1DF162D3}" srcOrd="1" destOrd="0" presId="urn:microsoft.com/office/officeart/2008/layout/LinedList"/>
    <dgm:cxn modelId="{ADEED2C3-CE71-4709-B876-DC0765FDE94C}" type="presParOf" srcId="{F450A69A-3397-4B7E-B1CA-200D1DF162D3}" destId="{8C24B258-2E14-4969-9CFB-875BAAC23727}" srcOrd="0" destOrd="0" presId="urn:microsoft.com/office/officeart/2008/layout/LinedList"/>
    <dgm:cxn modelId="{C66A1F0C-E32A-4D8F-BB23-9D14B0DDB458}" type="presParOf" srcId="{F450A69A-3397-4B7E-B1CA-200D1DF162D3}" destId="{BECF2671-0A57-48FA-9220-CBBC6312ABA4}" srcOrd="1" destOrd="0" presId="urn:microsoft.com/office/officeart/2008/layout/LinedList"/>
    <dgm:cxn modelId="{6B1E1B4A-ABD3-467A-A71B-603353B505F8}" type="presParOf" srcId="{F450A69A-3397-4B7E-B1CA-200D1DF162D3}" destId="{0E60E765-9170-4A93-9D7D-4F220F508959}" srcOrd="2" destOrd="0" presId="urn:microsoft.com/office/officeart/2008/layout/LinedList"/>
    <dgm:cxn modelId="{3F8861D8-B329-481C-A79F-123292F26CF2}" type="presParOf" srcId="{953C6FE6-74F1-4F4B-B341-E9A8B91D523C}" destId="{7E91BCA9-D17C-4DF6-8196-E72E4A991904}" srcOrd="2" destOrd="0" presId="urn:microsoft.com/office/officeart/2008/layout/LinedList"/>
    <dgm:cxn modelId="{B16B497C-B9B4-4BC4-B437-2198EC7EED6B}" type="presParOf" srcId="{953C6FE6-74F1-4F4B-B341-E9A8B91D523C}" destId="{8E316D91-7DFC-400D-A8D3-C8A819914E33}" srcOrd="3" destOrd="0" presId="urn:microsoft.com/office/officeart/2008/layout/LinedList"/>
    <dgm:cxn modelId="{6B4CFD0C-4359-4816-822A-17908841DD7A}" type="presParOf" srcId="{953C6FE6-74F1-4F4B-B341-E9A8B91D523C}" destId="{7DC9BF30-F6F2-42CC-B04A-BD5C14860489}" srcOrd="4" destOrd="0" presId="urn:microsoft.com/office/officeart/2008/layout/LinedList"/>
    <dgm:cxn modelId="{60A28541-420D-4114-9B77-C21D66B2F70A}" type="presParOf" srcId="{7DC9BF30-F6F2-42CC-B04A-BD5C14860489}" destId="{930F492E-B071-42A4-8D2F-F5F403B89012}" srcOrd="0" destOrd="0" presId="urn:microsoft.com/office/officeart/2008/layout/LinedList"/>
    <dgm:cxn modelId="{5E26F603-F540-41C5-A73D-C50F0BBB6A08}" type="presParOf" srcId="{7DC9BF30-F6F2-42CC-B04A-BD5C14860489}" destId="{3DEFFB86-D387-4C69-ADAF-9B7E4E30489D}" srcOrd="1" destOrd="0" presId="urn:microsoft.com/office/officeart/2008/layout/LinedList"/>
    <dgm:cxn modelId="{E08261E8-36D0-4D3F-B6E5-7169FCFD40CF}" type="presParOf" srcId="{7DC9BF30-F6F2-42CC-B04A-BD5C14860489}" destId="{8BEBF0F9-57F8-4329-9FF4-14E9453903B4}" srcOrd="2" destOrd="0" presId="urn:microsoft.com/office/officeart/2008/layout/LinedList"/>
    <dgm:cxn modelId="{B41E8093-8E8C-4ECD-A5E3-18C151AB3761}" type="presParOf" srcId="{953C6FE6-74F1-4F4B-B341-E9A8B91D523C}" destId="{9F00D58F-965F-4CBD-897B-94D484F38AEB}" srcOrd="5" destOrd="0" presId="urn:microsoft.com/office/officeart/2008/layout/LinedList"/>
    <dgm:cxn modelId="{0E36312F-EABD-4AA5-AD78-F9966FFAB883}" type="presParOf" srcId="{953C6FE6-74F1-4F4B-B341-E9A8B91D523C}" destId="{1CCC803D-05AB-4252-84A0-C1741C0786D9}" srcOrd="6" destOrd="0" presId="urn:microsoft.com/office/officeart/2008/layout/LinedList"/>
    <dgm:cxn modelId="{F1C1F92D-83A9-4A69-886E-ECF636023F4F}" type="presParOf" srcId="{953C6FE6-74F1-4F4B-B341-E9A8B91D523C}" destId="{45F2C183-8194-44A2-9200-408221FB83D5}" srcOrd="7" destOrd="0" presId="urn:microsoft.com/office/officeart/2008/layout/LinedList"/>
    <dgm:cxn modelId="{876EE346-82B7-4073-A242-A2FD76638B4F}" type="presParOf" srcId="{45F2C183-8194-44A2-9200-408221FB83D5}" destId="{7EAAAE6E-C3FE-4003-9279-8B0879EDA820}" srcOrd="0" destOrd="0" presId="urn:microsoft.com/office/officeart/2008/layout/LinedList"/>
    <dgm:cxn modelId="{AB34FEE4-9588-4154-9EB8-73833A8808B8}" type="presParOf" srcId="{45F2C183-8194-44A2-9200-408221FB83D5}" destId="{B2C1C9F0-BBA9-46DA-8A2D-6002A433FAA5}" srcOrd="1" destOrd="0" presId="urn:microsoft.com/office/officeart/2008/layout/LinedList"/>
    <dgm:cxn modelId="{07BC0CCA-F57E-437E-A2BD-BB99699FD1E3}" type="presParOf" srcId="{45F2C183-8194-44A2-9200-408221FB83D5}" destId="{EFED35D7-E55A-4097-BA86-EFAE9CE7A57A}" srcOrd="2" destOrd="0" presId="urn:microsoft.com/office/officeart/2008/layout/LinedList"/>
    <dgm:cxn modelId="{DC5C27F3-02E9-401D-8F7F-6D60B77018B4}" type="presParOf" srcId="{953C6FE6-74F1-4F4B-B341-E9A8B91D523C}" destId="{06C2B205-08D9-4AC0-A668-A4C79579975A}" srcOrd="8" destOrd="0" presId="urn:microsoft.com/office/officeart/2008/layout/LinedList"/>
    <dgm:cxn modelId="{63BBDFC9-62F1-4C9B-9938-EF91C3BB5464}" type="presParOf" srcId="{953C6FE6-74F1-4F4B-B341-E9A8B91D523C}" destId="{6E2FD9CE-D6C6-4F76-87FA-8A343D937D34}" srcOrd="9" destOrd="0" presId="urn:microsoft.com/office/officeart/2008/layout/LinedList"/>
    <dgm:cxn modelId="{7C983BA1-CB1C-4483-A9CE-856A27AB2368}" type="presParOf" srcId="{953C6FE6-74F1-4F4B-B341-E9A8B91D523C}" destId="{7FA956F4-7735-43DF-8DB0-CCC383130C05}" srcOrd="10" destOrd="0" presId="urn:microsoft.com/office/officeart/2008/layout/LinedList"/>
    <dgm:cxn modelId="{EE01A93B-FBE1-4BE9-9F56-D88CE38A4027}" type="presParOf" srcId="{7FA956F4-7735-43DF-8DB0-CCC383130C05}" destId="{7CE5C1F3-DD23-4A67-B3E3-4098F0633DE9}" srcOrd="0" destOrd="0" presId="urn:microsoft.com/office/officeart/2008/layout/LinedList"/>
    <dgm:cxn modelId="{C65EB61C-E23A-4469-B76F-864EBAB7AC70}" type="presParOf" srcId="{7FA956F4-7735-43DF-8DB0-CCC383130C05}" destId="{F6D8E7C9-CDA2-4D0F-A420-DEAC3FD81576}" srcOrd="1" destOrd="0" presId="urn:microsoft.com/office/officeart/2008/layout/LinedList"/>
    <dgm:cxn modelId="{7A0378D1-5E41-4766-BA0C-CC8E4B19E252}" type="presParOf" srcId="{7FA956F4-7735-43DF-8DB0-CCC383130C05}" destId="{80807BC3-B436-4F5A-8A34-7F0F8E226E2B}" srcOrd="2" destOrd="0" presId="urn:microsoft.com/office/officeart/2008/layout/LinedList"/>
    <dgm:cxn modelId="{1EF99519-817D-41AB-83FC-2D3AC099B09C}" type="presParOf" srcId="{953C6FE6-74F1-4F4B-B341-E9A8B91D523C}" destId="{40FA10B6-E49A-46C2-ADF0-48573B5BCA51}" srcOrd="11" destOrd="0" presId="urn:microsoft.com/office/officeart/2008/layout/LinedList"/>
    <dgm:cxn modelId="{D38E3D84-A17E-4463-9C8C-D4FF6BFBE833}" type="presParOf" srcId="{953C6FE6-74F1-4F4B-B341-E9A8B91D523C}" destId="{43CAF9C0-5157-4F67-BAC8-7D93621F62B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7C4BD6-2DCC-406A-875F-90F8E6BBEE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CBCB22F-F7E7-48EC-B0CB-727E84A8FDFB}">
      <dgm:prSet/>
      <dgm:spPr/>
      <dgm:t>
        <a:bodyPr/>
        <a:lstStyle/>
        <a:p>
          <a:r>
            <a:rPr lang="ru-RU" dirty="0" err="1"/>
            <a:t>Орамалға</a:t>
          </a:r>
          <a:r>
            <a:rPr lang="ru-RU" dirty="0"/>
            <a:t> </a:t>
          </a:r>
          <a:r>
            <a:rPr lang="ru-RU" dirty="0" err="1"/>
            <a:t>байланысты</a:t>
          </a:r>
          <a:r>
            <a:rPr lang="ru-RU" dirty="0"/>
            <a:t> </a:t>
          </a:r>
          <a:r>
            <a:rPr lang="ru-RU" dirty="0" err="1"/>
            <a:t>мақал-мәтелдер</a:t>
          </a:r>
          <a:r>
            <a:rPr lang="ru-RU" dirty="0"/>
            <a:t>:</a:t>
          </a:r>
        </a:p>
      </dgm:t>
    </dgm:pt>
    <dgm:pt modelId="{F4642E89-F826-4D11-90B9-05528A29D0A3}" type="parTrans" cxnId="{C867BF9F-E62B-4115-B578-BC874268168D}">
      <dgm:prSet/>
      <dgm:spPr/>
      <dgm:t>
        <a:bodyPr/>
        <a:lstStyle/>
        <a:p>
          <a:endParaRPr lang="ru-RU"/>
        </a:p>
      </dgm:t>
    </dgm:pt>
    <dgm:pt modelId="{2A575812-9BD9-4AF8-873A-4C69E25C0B77}" type="sibTrans" cxnId="{C867BF9F-E62B-4115-B578-BC874268168D}">
      <dgm:prSet/>
      <dgm:spPr/>
      <dgm:t>
        <a:bodyPr/>
        <a:lstStyle/>
        <a:p>
          <a:endParaRPr lang="ru-RU"/>
        </a:p>
      </dgm:t>
    </dgm:pt>
    <dgm:pt modelId="{D1A8D287-2A2D-4A24-82F5-0571A329FE0A}">
      <dgm:prSet/>
      <dgm:spPr/>
      <dgm:t>
        <a:bodyPr/>
        <a:lstStyle/>
        <a:p>
          <a:r>
            <a:rPr lang="ru-RU" b="1" dirty="0" err="1"/>
            <a:t>Орамал</a:t>
          </a:r>
          <a:r>
            <a:rPr lang="ru-RU" dirty="0"/>
            <a:t> </a:t>
          </a:r>
          <a:r>
            <a:rPr lang="ru-RU" dirty="0" err="1"/>
            <a:t>тонға</a:t>
          </a:r>
          <a:r>
            <a:rPr lang="ru-RU" dirty="0"/>
            <a:t> </a:t>
          </a:r>
          <a:r>
            <a:rPr lang="ru-RU" dirty="0" err="1"/>
            <a:t>жарамаса</a:t>
          </a:r>
          <a:r>
            <a:rPr lang="ru-RU" dirty="0"/>
            <a:t> да,</a:t>
          </a:r>
          <a:br>
            <a:rPr lang="ru-RU" dirty="0"/>
          </a:br>
          <a:r>
            <a:rPr lang="ru-RU" dirty="0" err="1"/>
            <a:t>Жолға</a:t>
          </a:r>
          <a:r>
            <a:rPr lang="ru-RU" dirty="0"/>
            <a:t> </a:t>
          </a:r>
          <a:r>
            <a:rPr lang="ru-RU" dirty="0" err="1"/>
            <a:t>жарайды</a:t>
          </a:r>
          <a:r>
            <a:rPr lang="ru-RU" dirty="0"/>
            <a:t>.</a:t>
          </a:r>
        </a:p>
      </dgm:t>
    </dgm:pt>
    <dgm:pt modelId="{473798FF-DFAA-4683-9E40-ABEACE2ABDAD}" type="parTrans" cxnId="{6CB11ACA-735B-459C-8D64-DB243C006ACF}">
      <dgm:prSet/>
      <dgm:spPr/>
      <dgm:t>
        <a:bodyPr/>
        <a:lstStyle/>
        <a:p>
          <a:endParaRPr lang="ru-RU"/>
        </a:p>
      </dgm:t>
    </dgm:pt>
    <dgm:pt modelId="{53196246-EDA3-4824-A8FD-4519FB9B9E2A}" type="sibTrans" cxnId="{6CB11ACA-735B-459C-8D64-DB243C006ACF}">
      <dgm:prSet/>
      <dgm:spPr/>
      <dgm:t>
        <a:bodyPr/>
        <a:lstStyle/>
        <a:p>
          <a:endParaRPr lang="ru-RU"/>
        </a:p>
      </dgm:t>
    </dgm:pt>
    <dgm:pt modelId="{EC1F5B42-F86B-4447-93F6-F5A4B70F2DCE}">
      <dgm:prSet/>
      <dgm:spPr/>
      <dgm:t>
        <a:bodyPr/>
        <a:lstStyle/>
        <a:p>
          <a:r>
            <a:rPr lang="ru-RU" dirty="0" err="1"/>
            <a:t>Шаршы</a:t>
          </a:r>
          <a:r>
            <a:rPr lang="ru-RU" dirty="0"/>
            <a:t> </a:t>
          </a:r>
          <a:r>
            <a:rPr lang="ru-RU" b="1" dirty="0" err="1"/>
            <a:t>орамал</a:t>
          </a:r>
          <a:r>
            <a:rPr lang="ru-RU" b="1" dirty="0"/>
            <a:t> </a:t>
          </a:r>
          <a:r>
            <a:rPr lang="ru-RU" dirty="0" err="1"/>
            <a:t>үшін</a:t>
          </a:r>
          <a:br>
            <a:rPr lang="ru-RU" dirty="0"/>
          </a:br>
          <a:r>
            <a:rPr lang="ru-RU" dirty="0"/>
            <a:t>Шар </a:t>
          </a:r>
          <a:r>
            <a:rPr lang="ru-RU" dirty="0" err="1"/>
            <a:t>тараптан</a:t>
          </a:r>
          <a:r>
            <a:rPr lang="ru-RU" dirty="0"/>
            <a:t> </a:t>
          </a:r>
          <a:r>
            <a:rPr lang="ru-RU" dirty="0" err="1"/>
            <a:t>жиналған</a:t>
          </a:r>
          <a:r>
            <a:rPr lang="ru-RU" dirty="0"/>
            <a:t>.</a:t>
          </a:r>
        </a:p>
      </dgm:t>
    </dgm:pt>
    <dgm:pt modelId="{7BBA9B51-0189-431F-A188-D190F779295D}" type="parTrans" cxnId="{8686CBD1-AB26-451A-AED7-2A7809A02F8F}">
      <dgm:prSet/>
      <dgm:spPr/>
      <dgm:t>
        <a:bodyPr/>
        <a:lstStyle/>
        <a:p>
          <a:endParaRPr lang="ru-RU"/>
        </a:p>
      </dgm:t>
    </dgm:pt>
    <dgm:pt modelId="{9F393F5C-4EEA-4365-96EC-041A8E596FDC}" type="sibTrans" cxnId="{8686CBD1-AB26-451A-AED7-2A7809A02F8F}">
      <dgm:prSet/>
      <dgm:spPr/>
      <dgm:t>
        <a:bodyPr/>
        <a:lstStyle/>
        <a:p>
          <a:endParaRPr lang="ru-RU"/>
        </a:p>
      </dgm:t>
    </dgm:pt>
    <dgm:pt modelId="{2CBBFD60-809D-4740-B71C-631E6FD4BE23}" type="pres">
      <dgm:prSet presAssocID="{F57C4BD6-2DCC-406A-875F-90F8E6BBEE10}" presName="linear" presStyleCnt="0">
        <dgm:presLayoutVars>
          <dgm:animLvl val="lvl"/>
          <dgm:resizeHandles val="exact"/>
        </dgm:presLayoutVars>
      </dgm:prSet>
      <dgm:spPr/>
    </dgm:pt>
    <dgm:pt modelId="{1DDF1CD9-C320-4E15-BEF1-BC42CE983C97}" type="pres">
      <dgm:prSet presAssocID="{9CBCB22F-F7E7-48EC-B0CB-727E84A8FDF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EC4F382-8623-4183-99C4-AB2EE386E608}" type="pres">
      <dgm:prSet presAssocID="{9CBCB22F-F7E7-48EC-B0CB-727E84A8FDF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E17F02-9D76-434A-A623-4EFDE63433F9}" type="presOf" srcId="{9CBCB22F-F7E7-48EC-B0CB-727E84A8FDFB}" destId="{1DDF1CD9-C320-4E15-BEF1-BC42CE983C97}" srcOrd="0" destOrd="0" presId="urn:microsoft.com/office/officeart/2005/8/layout/vList2"/>
    <dgm:cxn modelId="{0C5DDE74-4A66-4B69-A78E-749C2FE96159}" type="presOf" srcId="{D1A8D287-2A2D-4A24-82F5-0571A329FE0A}" destId="{FEC4F382-8623-4183-99C4-AB2EE386E608}" srcOrd="0" destOrd="0" presId="urn:microsoft.com/office/officeart/2005/8/layout/vList2"/>
    <dgm:cxn modelId="{5C978486-BCA2-4D90-8198-B6F1A4A423E4}" type="presOf" srcId="{EC1F5B42-F86B-4447-93F6-F5A4B70F2DCE}" destId="{FEC4F382-8623-4183-99C4-AB2EE386E608}" srcOrd="0" destOrd="1" presId="urn:microsoft.com/office/officeart/2005/8/layout/vList2"/>
    <dgm:cxn modelId="{C867BF9F-E62B-4115-B578-BC874268168D}" srcId="{F57C4BD6-2DCC-406A-875F-90F8E6BBEE10}" destId="{9CBCB22F-F7E7-48EC-B0CB-727E84A8FDFB}" srcOrd="0" destOrd="0" parTransId="{F4642E89-F826-4D11-90B9-05528A29D0A3}" sibTransId="{2A575812-9BD9-4AF8-873A-4C69E25C0B77}"/>
    <dgm:cxn modelId="{C20346C1-C96F-4CFD-BE61-423DDBFE1607}" type="presOf" srcId="{F57C4BD6-2DCC-406A-875F-90F8E6BBEE10}" destId="{2CBBFD60-809D-4740-B71C-631E6FD4BE23}" srcOrd="0" destOrd="0" presId="urn:microsoft.com/office/officeart/2005/8/layout/vList2"/>
    <dgm:cxn modelId="{6CB11ACA-735B-459C-8D64-DB243C006ACF}" srcId="{9CBCB22F-F7E7-48EC-B0CB-727E84A8FDFB}" destId="{D1A8D287-2A2D-4A24-82F5-0571A329FE0A}" srcOrd="0" destOrd="0" parTransId="{473798FF-DFAA-4683-9E40-ABEACE2ABDAD}" sibTransId="{53196246-EDA3-4824-A8FD-4519FB9B9E2A}"/>
    <dgm:cxn modelId="{8686CBD1-AB26-451A-AED7-2A7809A02F8F}" srcId="{9CBCB22F-F7E7-48EC-B0CB-727E84A8FDFB}" destId="{EC1F5B42-F86B-4447-93F6-F5A4B70F2DCE}" srcOrd="1" destOrd="0" parTransId="{7BBA9B51-0189-431F-A188-D190F779295D}" sibTransId="{9F393F5C-4EEA-4365-96EC-041A8E596FDC}"/>
    <dgm:cxn modelId="{D2681622-B695-4922-9693-2B8C9B3FE433}" type="presParOf" srcId="{2CBBFD60-809D-4740-B71C-631E6FD4BE23}" destId="{1DDF1CD9-C320-4E15-BEF1-BC42CE983C97}" srcOrd="0" destOrd="0" presId="urn:microsoft.com/office/officeart/2005/8/layout/vList2"/>
    <dgm:cxn modelId="{70C405E6-8EC7-461A-836F-FE398DBF09B3}" type="presParOf" srcId="{2CBBFD60-809D-4740-B71C-631E6FD4BE23}" destId="{FEC4F382-8623-4183-99C4-AB2EE386E60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B82128B-AB95-4965-ADAB-FF9A2743C60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E53507-741F-4532-BEFE-0AE3B0C93E64}">
      <dgm:prSet/>
      <dgm:spPr/>
      <dgm:t>
        <a:bodyPr/>
        <a:lstStyle/>
        <a:p>
          <a:r>
            <a:rPr lang="ru-RU"/>
            <a:t>ОРАМАЛ.</a:t>
          </a:r>
        </a:p>
      </dgm:t>
    </dgm:pt>
    <dgm:pt modelId="{4C52975B-3B95-40C0-8848-24E0039937DD}" type="parTrans" cxnId="{69D3A888-BB8A-4AA7-9CFA-BDF95519AE11}">
      <dgm:prSet/>
      <dgm:spPr/>
      <dgm:t>
        <a:bodyPr/>
        <a:lstStyle/>
        <a:p>
          <a:endParaRPr lang="ru-RU"/>
        </a:p>
      </dgm:t>
    </dgm:pt>
    <dgm:pt modelId="{DA6BDBC5-E16C-431D-8577-DDFE8A8D181B}" type="sibTrans" cxnId="{69D3A888-BB8A-4AA7-9CFA-BDF95519AE11}">
      <dgm:prSet/>
      <dgm:spPr/>
      <dgm:t>
        <a:bodyPr/>
        <a:lstStyle/>
        <a:p>
          <a:endParaRPr lang="ru-RU"/>
        </a:p>
      </dgm:t>
    </dgm:pt>
    <dgm:pt modelId="{B2E5D96F-4947-402E-90AC-C41889C6379A}">
      <dgm:prSet/>
      <dgm:spPr/>
      <dgm:t>
        <a:bodyPr/>
        <a:lstStyle/>
        <a:p>
          <a:r>
            <a:rPr lang="ru-RU" dirty="0" err="1"/>
            <a:t>Әйел</a:t>
          </a:r>
          <a:r>
            <a:rPr lang="ru-RU" dirty="0"/>
            <a:t> </a:t>
          </a:r>
          <a:r>
            <a:rPr lang="ru-RU" dirty="0" err="1"/>
            <a:t>адамның</a:t>
          </a:r>
          <a:r>
            <a:rPr lang="ru-RU" dirty="0"/>
            <a:t> </a:t>
          </a:r>
          <a:r>
            <a:rPr lang="ru-RU" dirty="0" err="1"/>
            <a:t>басына</a:t>
          </a:r>
          <a:r>
            <a:rPr lang="ru-RU" dirty="0"/>
            <a:t> </a:t>
          </a:r>
          <a:r>
            <a:rPr lang="ru-RU" dirty="0" err="1"/>
            <a:t>тартуға</a:t>
          </a:r>
          <a:r>
            <a:rPr lang="ru-RU" dirty="0"/>
            <a:t> </a:t>
          </a:r>
          <a:r>
            <a:rPr lang="ru-RU" dirty="0" err="1"/>
            <a:t>арналған</a:t>
          </a:r>
          <a:r>
            <a:rPr lang="ru-RU" dirty="0"/>
            <a:t> </a:t>
          </a:r>
          <a:r>
            <a:rPr lang="ru-RU" dirty="0" err="1"/>
            <a:t>көлемді</a:t>
          </a:r>
          <a:r>
            <a:rPr lang="ru-RU" dirty="0"/>
            <a:t> мата. </a:t>
          </a:r>
          <a:r>
            <a:rPr lang="ru-RU" dirty="0" err="1"/>
            <a:t>Орамал</a:t>
          </a:r>
          <a:r>
            <a:rPr lang="ru-RU" dirty="0"/>
            <a:t>: </a:t>
          </a:r>
          <a:r>
            <a:rPr lang="ru-RU" dirty="0" err="1"/>
            <a:t>плоток</a:t>
          </a:r>
          <a:r>
            <a:rPr lang="ru-RU" dirty="0"/>
            <a:t>, пеленка; головной </a:t>
          </a:r>
          <a:r>
            <a:rPr lang="ru-RU" dirty="0" err="1"/>
            <a:t>плоток</a:t>
          </a:r>
          <a:r>
            <a:rPr lang="ru-RU" dirty="0"/>
            <a:t>; [4. 83] </a:t>
          </a:r>
        </a:p>
      </dgm:t>
    </dgm:pt>
    <dgm:pt modelId="{F1A9B8D3-BA61-4557-BB33-A4BDB26353D1}" type="parTrans" cxnId="{8A9FBEE8-5738-4430-8661-0C65FE773844}">
      <dgm:prSet/>
      <dgm:spPr/>
      <dgm:t>
        <a:bodyPr/>
        <a:lstStyle/>
        <a:p>
          <a:endParaRPr lang="ru-RU"/>
        </a:p>
      </dgm:t>
    </dgm:pt>
    <dgm:pt modelId="{6F5B6D60-F951-4C38-A62B-90E39D0D1BDA}" type="sibTrans" cxnId="{8A9FBEE8-5738-4430-8661-0C65FE773844}">
      <dgm:prSet/>
      <dgm:spPr/>
      <dgm:t>
        <a:bodyPr/>
        <a:lstStyle/>
        <a:p>
          <a:endParaRPr lang="ru-RU"/>
        </a:p>
      </dgm:t>
    </dgm:pt>
    <dgm:pt modelId="{36F5CA50-3327-437D-976A-B4192D5D9CCE}">
      <dgm:prSet/>
      <dgm:spPr/>
      <dgm:t>
        <a:bodyPr/>
        <a:lstStyle/>
        <a:p>
          <a:r>
            <a:rPr lang="ru-RU" dirty="0" err="1"/>
            <a:t>Орамал</a:t>
          </a:r>
          <a:r>
            <a:rPr lang="ru-RU" dirty="0"/>
            <a:t> </a:t>
          </a:r>
          <a:r>
            <a:rPr lang="ru-RU" dirty="0" err="1"/>
            <a:t>сөзінің</a:t>
          </a:r>
          <a:r>
            <a:rPr lang="ru-RU" dirty="0"/>
            <a:t> </a:t>
          </a:r>
          <a:r>
            <a:rPr lang="ru-RU" dirty="0" err="1"/>
            <a:t>шығуы</a:t>
          </a:r>
          <a:r>
            <a:rPr lang="ru-RU" dirty="0"/>
            <a:t> </a:t>
          </a:r>
          <a:r>
            <a:rPr lang="ru-RU" dirty="0" err="1"/>
            <a:t>матаны</a:t>
          </a:r>
          <a:r>
            <a:rPr lang="ru-RU" dirty="0"/>
            <a:t> </a:t>
          </a:r>
          <a:r>
            <a:rPr lang="ru-RU" dirty="0" err="1"/>
            <a:t>басқа</a:t>
          </a:r>
          <a:r>
            <a:rPr lang="ru-RU" dirty="0"/>
            <a:t> </a:t>
          </a:r>
          <a:r>
            <a:rPr lang="ru-RU" b="1" u="sng" dirty="0" err="1"/>
            <a:t>орап</a:t>
          </a:r>
          <a:r>
            <a:rPr lang="ru-RU" b="1" u="sng" dirty="0"/>
            <a:t> </a:t>
          </a:r>
          <a:r>
            <a:rPr lang="ru-RU" b="1" u="sng" dirty="0" err="1"/>
            <a:t>алу</a:t>
          </a:r>
          <a:r>
            <a:rPr lang="ru-RU" b="1" u="sng" dirty="0"/>
            <a:t> </a:t>
          </a:r>
          <a:r>
            <a:rPr lang="ru-RU" dirty="0" err="1"/>
            <a:t>қимылынан</a:t>
          </a:r>
          <a:r>
            <a:rPr lang="ru-RU" dirty="0"/>
            <a:t> </a:t>
          </a:r>
          <a:r>
            <a:rPr lang="ru-RU" dirty="0" err="1"/>
            <a:t>туындаған</a:t>
          </a:r>
          <a:r>
            <a:rPr lang="ru-RU" dirty="0"/>
            <a:t>. </a:t>
          </a:r>
        </a:p>
      </dgm:t>
    </dgm:pt>
    <dgm:pt modelId="{2FFA2B76-D8CA-4155-994C-631BCA79B905}" type="parTrans" cxnId="{69B2D52D-DDDF-4E20-9BC1-3E6D2B098688}">
      <dgm:prSet/>
      <dgm:spPr/>
      <dgm:t>
        <a:bodyPr/>
        <a:lstStyle/>
        <a:p>
          <a:endParaRPr lang="ru-RU"/>
        </a:p>
      </dgm:t>
    </dgm:pt>
    <dgm:pt modelId="{BB77C1E3-A34A-4FF3-AB51-8E644C18FCFB}" type="sibTrans" cxnId="{69B2D52D-DDDF-4E20-9BC1-3E6D2B098688}">
      <dgm:prSet/>
      <dgm:spPr/>
      <dgm:t>
        <a:bodyPr/>
        <a:lstStyle/>
        <a:p>
          <a:endParaRPr lang="ru-RU"/>
        </a:p>
      </dgm:t>
    </dgm:pt>
    <dgm:pt modelId="{A2A6822A-2F57-4E2B-9DF1-B879D54E38D9}">
      <dgm:prSet/>
      <dgm:spPr/>
      <dgm:t>
        <a:bodyPr/>
        <a:lstStyle/>
        <a:p>
          <a:r>
            <a:rPr lang="ru-RU" b="1" dirty="0"/>
            <a:t>М-б-п</a:t>
          </a:r>
          <a:r>
            <a:rPr lang="ru-RU" dirty="0"/>
            <a:t> </a:t>
          </a:r>
          <a:r>
            <a:rPr lang="ru-RU" dirty="0" err="1"/>
            <a:t>дыбыстарының</a:t>
          </a:r>
          <a:r>
            <a:rPr lang="ru-RU" dirty="0"/>
            <a:t> </a:t>
          </a:r>
          <a:r>
            <a:rPr lang="ru-RU" dirty="0" err="1"/>
            <a:t>сәйкестігі</a:t>
          </a:r>
          <a:r>
            <a:rPr lang="ru-RU" dirty="0"/>
            <a:t> </a:t>
          </a:r>
          <a:r>
            <a:rPr lang="ru-RU" dirty="0" err="1"/>
            <a:t>фонетикалық</a:t>
          </a:r>
          <a:r>
            <a:rPr lang="ru-RU" dirty="0"/>
            <a:t> </a:t>
          </a:r>
          <a:r>
            <a:rPr lang="ru-RU" dirty="0" err="1"/>
            <a:t>өзгерістерге</a:t>
          </a:r>
          <a:r>
            <a:rPr lang="ru-RU" dirty="0"/>
            <a:t> </a:t>
          </a:r>
          <a:r>
            <a:rPr lang="ru-RU" dirty="0" err="1"/>
            <a:t>ұшырап</a:t>
          </a:r>
          <a:r>
            <a:rPr lang="ru-RU" dirty="0"/>
            <a:t> </a:t>
          </a:r>
          <a:r>
            <a:rPr lang="ru-RU" dirty="0" err="1"/>
            <a:t>халықтық</a:t>
          </a:r>
          <a:r>
            <a:rPr lang="ru-RU" dirty="0"/>
            <a:t> </a:t>
          </a:r>
          <a:r>
            <a:rPr lang="ru-RU" dirty="0" err="1"/>
            <a:t>қолданысқа</a:t>
          </a:r>
          <a:r>
            <a:rPr lang="ru-RU" dirty="0"/>
            <a:t> </a:t>
          </a:r>
          <a:r>
            <a:rPr lang="ru-RU" dirty="0" err="1"/>
            <a:t>ие</a:t>
          </a:r>
          <a:r>
            <a:rPr lang="ru-RU" dirty="0"/>
            <a:t> </a:t>
          </a:r>
          <a:r>
            <a:rPr lang="ru-RU" dirty="0" err="1"/>
            <a:t>болған</a:t>
          </a:r>
          <a:r>
            <a:rPr lang="ru-RU" dirty="0"/>
            <a:t>.</a:t>
          </a:r>
        </a:p>
      </dgm:t>
    </dgm:pt>
    <dgm:pt modelId="{313FA7B1-D12D-4BB1-92AB-5B0F538B1E87}" type="parTrans" cxnId="{AE6B6B62-34A7-4B08-9E26-9ECC627538BB}">
      <dgm:prSet/>
      <dgm:spPr/>
      <dgm:t>
        <a:bodyPr/>
        <a:lstStyle/>
        <a:p>
          <a:endParaRPr lang="ru-RU"/>
        </a:p>
      </dgm:t>
    </dgm:pt>
    <dgm:pt modelId="{597F3257-B014-4B89-9F77-4D8B0E782E88}" type="sibTrans" cxnId="{AE6B6B62-34A7-4B08-9E26-9ECC627538BB}">
      <dgm:prSet/>
      <dgm:spPr/>
      <dgm:t>
        <a:bodyPr/>
        <a:lstStyle/>
        <a:p>
          <a:endParaRPr lang="ru-RU"/>
        </a:p>
      </dgm:t>
    </dgm:pt>
    <dgm:pt modelId="{3C0FBFA1-DB54-4E71-86CD-45ED08506234}" type="pres">
      <dgm:prSet presAssocID="{AB82128B-AB95-4965-ADAB-FF9A2743C600}" presName="linear" presStyleCnt="0">
        <dgm:presLayoutVars>
          <dgm:dir/>
          <dgm:animLvl val="lvl"/>
          <dgm:resizeHandles val="exact"/>
        </dgm:presLayoutVars>
      </dgm:prSet>
      <dgm:spPr/>
    </dgm:pt>
    <dgm:pt modelId="{E9B497E4-ABAF-4D28-8A03-A5A229E47A7F}" type="pres">
      <dgm:prSet presAssocID="{3BE53507-741F-4532-BEFE-0AE3B0C93E64}" presName="parentLin" presStyleCnt="0"/>
      <dgm:spPr/>
    </dgm:pt>
    <dgm:pt modelId="{54D7B992-8528-4925-975B-1AE455C4CD72}" type="pres">
      <dgm:prSet presAssocID="{3BE53507-741F-4532-BEFE-0AE3B0C93E64}" presName="parentLeftMargin" presStyleLbl="node1" presStyleIdx="0" presStyleCnt="1"/>
      <dgm:spPr/>
    </dgm:pt>
    <dgm:pt modelId="{B8568893-A788-4FCC-8E80-848982B7A325}" type="pres">
      <dgm:prSet presAssocID="{3BE53507-741F-4532-BEFE-0AE3B0C93E6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3045329-59F4-48DB-8AB6-B9BCFDC6A693}" type="pres">
      <dgm:prSet presAssocID="{3BE53507-741F-4532-BEFE-0AE3B0C93E64}" presName="negativeSpace" presStyleCnt="0"/>
      <dgm:spPr/>
    </dgm:pt>
    <dgm:pt modelId="{715D6B8A-3DEC-4E94-B441-9C54E92D31D4}" type="pres">
      <dgm:prSet presAssocID="{3BE53507-741F-4532-BEFE-0AE3B0C93E64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0BE83B09-53C3-4B7F-A739-BB04B98F48C5}" type="presOf" srcId="{AB82128B-AB95-4965-ADAB-FF9A2743C600}" destId="{3C0FBFA1-DB54-4E71-86CD-45ED08506234}" srcOrd="0" destOrd="0" presId="urn:microsoft.com/office/officeart/2005/8/layout/list1"/>
    <dgm:cxn modelId="{987DD928-C892-4F3F-B96A-4F074F2D1F9A}" type="presOf" srcId="{B2E5D96F-4947-402E-90AC-C41889C6379A}" destId="{715D6B8A-3DEC-4E94-B441-9C54E92D31D4}" srcOrd="0" destOrd="0" presId="urn:microsoft.com/office/officeart/2005/8/layout/list1"/>
    <dgm:cxn modelId="{69B2D52D-DDDF-4E20-9BC1-3E6D2B098688}" srcId="{3BE53507-741F-4532-BEFE-0AE3B0C93E64}" destId="{36F5CA50-3327-437D-976A-B4192D5D9CCE}" srcOrd="1" destOrd="0" parTransId="{2FFA2B76-D8CA-4155-994C-631BCA79B905}" sibTransId="{BB77C1E3-A34A-4FF3-AB51-8E644C18FCFB}"/>
    <dgm:cxn modelId="{AE6B6B62-34A7-4B08-9E26-9ECC627538BB}" srcId="{3BE53507-741F-4532-BEFE-0AE3B0C93E64}" destId="{A2A6822A-2F57-4E2B-9DF1-B879D54E38D9}" srcOrd="2" destOrd="0" parTransId="{313FA7B1-D12D-4BB1-92AB-5B0F538B1E87}" sibTransId="{597F3257-B014-4B89-9F77-4D8B0E782E88}"/>
    <dgm:cxn modelId="{F6779C43-BD92-4973-8A5A-05FEB634FC9F}" type="presOf" srcId="{3BE53507-741F-4532-BEFE-0AE3B0C93E64}" destId="{54D7B992-8528-4925-975B-1AE455C4CD72}" srcOrd="0" destOrd="0" presId="urn:microsoft.com/office/officeart/2005/8/layout/list1"/>
    <dgm:cxn modelId="{865D536C-9896-4F3C-9E8C-F4F1D5F7B51C}" type="presOf" srcId="{A2A6822A-2F57-4E2B-9DF1-B879D54E38D9}" destId="{715D6B8A-3DEC-4E94-B441-9C54E92D31D4}" srcOrd="0" destOrd="2" presId="urn:microsoft.com/office/officeart/2005/8/layout/list1"/>
    <dgm:cxn modelId="{69D3A888-BB8A-4AA7-9CFA-BDF95519AE11}" srcId="{AB82128B-AB95-4965-ADAB-FF9A2743C600}" destId="{3BE53507-741F-4532-BEFE-0AE3B0C93E64}" srcOrd="0" destOrd="0" parTransId="{4C52975B-3B95-40C0-8848-24E0039937DD}" sibTransId="{DA6BDBC5-E16C-431D-8577-DDFE8A8D181B}"/>
    <dgm:cxn modelId="{7DF715AD-FCDA-4612-AF61-E517FB31ED98}" type="presOf" srcId="{36F5CA50-3327-437D-976A-B4192D5D9CCE}" destId="{715D6B8A-3DEC-4E94-B441-9C54E92D31D4}" srcOrd="0" destOrd="1" presId="urn:microsoft.com/office/officeart/2005/8/layout/list1"/>
    <dgm:cxn modelId="{C61E1FAD-1BA1-4E1E-949B-AAF6EB9B5861}" type="presOf" srcId="{3BE53507-741F-4532-BEFE-0AE3B0C93E64}" destId="{B8568893-A788-4FCC-8E80-848982B7A325}" srcOrd="1" destOrd="0" presId="urn:microsoft.com/office/officeart/2005/8/layout/list1"/>
    <dgm:cxn modelId="{8A9FBEE8-5738-4430-8661-0C65FE773844}" srcId="{3BE53507-741F-4532-BEFE-0AE3B0C93E64}" destId="{B2E5D96F-4947-402E-90AC-C41889C6379A}" srcOrd="0" destOrd="0" parTransId="{F1A9B8D3-BA61-4557-BB33-A4BDB26353D1}" sibTransId="{6F5B6D60-F951-4C38-A62B-90E39D0D1BDA}"/>
    <dgm:cxn modelId="{5FE0AAE9-C187-40F4-A146-3EBDA34F7714}" type="presParOf" srcId="{3C0FBFA1-DB54-4E71-86CD-45ED08506234}" destId="{E9B497E4-ABAF-4D28-8A03-A5A229E47A7F}" srcOrd="0" destOrd="0" presId="urn:microsoft.com/office/officeart/2005/8/layout/list1"/>
    <dgm:cxn modelId="{086D84A5-4CD2-4452-8E91-2B9816481CB7}" type="presParOf" srcId="{E9B497E4-ABAF-4D28-8A03-A5A229E47A7F}" destId="{54D7B992-8528-4925-975B-1AE455C4CD72}" srcOrd="0" destOrd="0" presId="urn:microsoft.com/office/officeart/2005/8/layout/list1"/>
    <dgm:cxn modelId="{1F97B042-7B9F-405F-9E7A-D8F76658E2FE}" type="presParOf" srcId="{E9B497E4-ABAF-4D28-8A03-A5A229E47A7F}" destId="{B8568893-A788-4FCC-8E80-848982B7A325}" srcOrd="1" destOrd="0" presId="urn:microsoft.com/office/officeart/2005/8/layout/list1"/>
    <dgm:cxn modelId="{1B978CD5-C0C6-4920-AE41-E9D18E68DB3E}" type="presParOf" srcId="{3C0FBFA1-DB54-4E71-86CD-45ED08506234}" destId="{A3045329-59F4-48DB-8AB6-B9BCFDC6A693}" srcOrd="1" destOrd="0" presId="urn:microsoft.com/office/officeart/2005/8/layout/list1"/>
    <dgm:cxn modelId="{CA03F0C7-1411-4653-9A15-158E9BF66EEC}" type="presParOf" srcId="{3C0FBFA1-DB54-4E71-86CD-45ED08506234}" destId="{715D6B8A-3DEC-4E94-B441-9C54E92D31D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F81B5D-7ABC-4F64-B6F1-D33845C0CE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62EED40-CFB7-4E07-B922-99F48818B453}">
      <dgm:prSet/>
      <dgm:spPr/>
      <dgm:t>
        <a:bodyPr/>
        <a:lstStyle/>
        <a:p>
          <a:r>
            <a:rPr lang="ru-RU" dirty="0" err="1"/>
            <a:t>Шапанға</a:t>
          </a:r>
          <a:r>
            <a:rPr lang="ru-RU" dirty="0"/>
            <a:t> </a:t>
          </a:r>
          <a:r>
            <a:rPr lang="ru-RU" dirty="0" err="1"/>
            <a:t>байланысты</a:t>
          </a:r>
          <a:r>
            <a:rPr lang="ru-RU" dirty="0"/>
            <a:t> </a:t>
          </a:r>
          <a:r>
            <a:rPr lang="ru-RU" dirty="0" err="1"/>
            <a:t>мақал-мәтелдер</a:t>
          </a:r>
          <a:r>
            <a:rPr lang="ru-RU" dirty="0"/>
            <a:t>:</a:t>
          </a:r>
        </a:p>
      </dgm:t>
    </dgm:pt>
    <dgm:pt modelId="{71A69708-67CD-44E4-92B0-96487CC1CC4C}" type="parTrans" cxnId="{A9E72BB1-0348-4A8D-9B2D-163586302328}">
      <dgm:prSet/>
      <dgm:spPr/>
      <dgm:t>
        <a:bodyPr/>
        <a:lstStyle/>
        <a:p>
          <a:endParaRPr lang="ru-RU"/>
        </a:p>
      </dgm:t>
    </dgm:pt>
    <dgm:pt modelId="{1E643268-B3BF-43CA-AE32-ADB5B4EEC044}" type="sibTrans" cxnId="{A9E72BB1-0348-4A8D-9B2D-163586302328}">
      <dgm:prSet/>
      <dgm:spPr/>
      <dgm:t>
        <a:bodyPr/>
        <a:lstStyle/>
        <a:p>
          <a:endParaRPr lang="ru-RU"/>
        </a:p>
      </dgm:t>
    </dgm:pt>
    <dgm:pt modelId="{253CC4D4-9CCF-4EC7-98D8-FF9C49935957}">
      <dgm:prSet/>
      <dgm:spPr/>
      <dgm:t>
        <a:bodyPr/>
        <a:lstStyle/>
        <a:p>
          <a:r>
            <a:rPr lang="ru-RU" dirty="0" err="1"/>
            <a:t>Жақсы</a:t>
          </a:r>
          <a:r>
            <a:rPr lang="ru-RU" dirty="0"/>
            <a:t> </a:t>
          </a:r>
          <a:r>
            <a:rPr lang="ru-RU" dirty="0" err="1"/>
            <a:t>қатын</a:t>
          </a:r>
          <a:r>
            <a:rPr lang="ru-RU" dirty="0"/>
            <a:t> </a:t>
          </a:r>
          <a:r>
            <a:rPr lang="ru-RU" dirty="0" err="1"/>
            <a:t>үй</a:t>
          </a:r>
          <a:r>
            <a:rPr lang="ru-RU" dirty="0"/>
            <a:t> </a:t>
          </a:r>
          <a:r>
            <a:rPr lang="ru-RU" dirty="0" err="1"/>
            <a:t>дәулеті</a:t>
          </a:r>
          <a:r>
            <a:rPr lang="ru-RU" dirty="0"/>
            <a:t>,</a:t>
          </a:r>
          <a:br>
            <a:rPr lang="ru-RU" dirty="0"/>
          </a:br>
          <a:r>
            <a:rPr lang="ru-RU" dirty="0" err="1"/>
            <a:t>Жақсы</a:t>
          </a:r>
          <a:r>
            <a:rPr lang="ru-RU" dirty="0"/>
            <a:t> </a:t>
          </a:r>
          <a:r>
            <a:rPr lang="ru-RU" b="1" dirty="0" err="1"/>
            <a:t>шапан</a:t>
          </a:r>
          <a:r>
            <a:rPr lang="ru-RU" dirty="0"/>
            <a:t> той </a:t>
          </a:r>
          <a:r>
            <a:rPr lang="ru-RU" dirty="0" err="1"/>
            <a:t>дәулеті</a:t>
          </a:r>
          <a:r>
            <a:rPr lang="ru-RU" dirty="0"/>
            <a:t>.</a:t>
          </a:r>
        </a:p>
      </dgm:t>
    </dgm:pt>
    <dgm:pt modelId="{1604630B-27F1-4181-A95C-FCDA0333906B}" type="parTrans" cxnId="{F09F4489-C517-43AA-892F-D02FF03BF71E}">
      <dgm:prSet/>
      <dgm:spPr/>
      <dgm:t>
        <a:bodyPr/>
        <a:lstStyle/>
        <a:p>
          <a:endParaRPr lang="ru-RU"/>
        </a:p>
      </dgm:t>
    </dgm:pt>
    <dgm:pt modelId="{7214A661-172D-4AEA-A169-400CE54F204E}" type="sibTrans" cxnId="{F09F4489-C517-43AA-892F-D02FF03BF71E}">
      <dgm:prSet/>
      <dgm:spPr/>
      <dgm:t>
        <a:bodyPr/>
        <a:lstStyle/>
        <a:p>
          <a:endParaRPr lang="ru-RU"/>
        </a:p>
      </dgm:t>
    </dgm:pt>
    <dgm:pt modelId="{ACC7AF0A-74B8-4EBA-8553-6C8217E1DD2B}">
      <dgm:prSet/>
      <dgm:spPr/>
      <dgm:t>
        <a:bodyPr/>
        <a:lstStyle/>
        <a:p>
          <a:r>
            <a:rPr lang="ru-RU" b="1" dirty="0" err="1"/>
            <a:t>Шапанды</a:t>
          </a:r>
          <a:r>
            <a:rPr lang="ru-RU" dirty="0"/>
            <a:t> </a:t>
          </a:r>
          <a:r>
            <a:rPr lang="ru-RU" dirty="0" err="1"/>
            <a:t>жағасынан</a:t>
          </a:r>
          <a:r>
            <a:rPr lang="ru-RU" dirty="0"/>
            <a:t> </a:t>
          </a:r>
          <a:r>
            <a:rPr lang="ru-RU" dirty="0" err="1"/>
            <a:t>киеді</a:t>
          </a:r>
          <a:r>
            <a:rPr lang="ru-RU" dirty="0"/>
            <a:t>.</a:t>
          </a:r>
        </a:p>
      </dgm:t>
    </dgm:pt>
    <dgm:pt modelId="{BE7107CB-A252-4314-AD5A-C28F7816B687}" type="parTrans" cxnId="{6184D2BC-85A0-40A0-AB20-A24AC9709B56}">
      <dgm:prSet/>
      <dgm:spPr/>
      <dgm:t>
        <a:bodyPr/>
        <a:lstStyle/>
        <a:p>
          <a:endParaRPr lang="ru-RU"/>
        </a:p>
      </dgm:t>
    </dgm:pt>
    <dgm:pt modelId="{BC5090CD-4C20-4D65-849C-B8D034DFDBC4}" type="sibTrans" cxnId="{6184D2BC-85A0-40A0-AB20-A24AC9709B56}">
      <dgm:prSet/>
      <dgm:spPr/>
      <dgm:t>
        <a:bodyPr/>
        <a:lstStyle/>
        <a:p>
          <a:endParaRPr lang="ru-RU"/>
        </a:p>
      </dgm:t>
    </dgm:pt>
    <dgm:pt modelId="{B1BC73AD-81E2-447F-BA74-1E40D0D41E53}">
      <dgm:prSet/>
      <dgm:spPr/>
      <dgm:t>
        <a:bodyPr/>
        <a:lstStyle/>
        <a:p>
          <a:r>
            <a:rPr lang="ru-RU" dirty="0" err="1"/>
            <a:t>Астарлы</a:t>
          </a:r>
          <a:r>
            <a:rPr lang="ru-RU" dirty="0"/>
            <a:t> </a:t>
          </a:r>
          <a:r>
            <a:rPr lang="ru-RU" b="1" dirty="0" err="1"/>
            <a:t>шапан</a:t>
          </a:r>
          <a:r>
            <a:rPr lang="ru-RU" dirty="0"/>
            <a:t> </a:t>
          </a:r>
          <a:r>
            <a:rPr lang="ru-RU" dirty="0" err="1"/>
            <a:t>тоңдырмас</a:t>
          </a:r>
          <a:r>
            <a:rPr lang="ru-RU" dirty="0"/>
            <a:t>,</a:t>
          </a:r>
          <a:br>
            <a:rPr lang="ru-RU" dirty="0"/>
          </a:br>
          <a:r>
            <a:rPr lang="ru-RU" dirty="0" err="1"/>
            <a:t>Үш</a:t>
          </a:r>
          <a:r>
            <a:rPr lang="ru-RU" dirty="0"/>
            <a:t> </a:t>
          </a:r>
          <a:r>
            <a:rPr lang="ru-RU" dirty="0" err="1"/>
            <a:t>өрім</a:t>
          </a:r>
          <a:r>
            <a:rPr lang="ru-RU" dirty="0"/>
            <a:t> </a:t>
          </a:r>
          <a:r>
            <a:rPr lang="ru-RU" dirty="0" err="1"/>
            <a:t>жіп</a:t>
          </a:r>
          <a:r>
            <a:rPr lang="ru-RU" dirty="0"/>
            <a:t> </a:t>
          </a:r>
          <a:r>
            <a:rPr lang="ru-RU" dirty="0" err="1"/>
            <a:t>үзілмес</a:t>
          </a:r>
          <a:r>
            <a:rPr lang="ru-RU" dirty="0"/>
            <a:t>.</a:t>
          </a:r>
        </a:p>
      </dgm:t>
    </dgm:pt>
    <dgm:pt modelId="{E1912A04-8CA7-415E-9D69-011B4E393AC8}" type="parTrans" cxnId="{FCDEB08E-0AD6-4BE7-BC99-9521E9AD2C50}">
      <dgm:prSet/>
      <dgm:spPr/>
      <dgm:t>
        <a:bodyPr/>
        <a:lstStyle/>
        <a:p>
          <a:endParaRPr lang="ru-RU"/>
        </a:p>
      </dgm:t>
    </dgm:pt>
    <dgm:pt modelId="{2485BBCC-66A4-4538-95C3-B696A48F7C37}" type="sibTrans" cxnId="{FCDEB08E-0AD6-4BE7-BC99-9521E9AD2C50}">
      <dgm:prSet/>
      <dgm:spPr/>
      <dgm:t>
        <a:bodyPr/>
        <a:lstStyle/>
        <a:p>
          <a:endParaRPr lang="ru-RU"/>
        </a:p>
      </dgm:t>
    </dgm:pt>
    <dgm:pt modelId="{78A0C72E-85CB-4549-ADA6-6F1411FB45D0}" type="pres">
      <dgm:prSet presAssocID="{DFF81B5D-7ABC-4F64-B6F1-D33845C0CECD}" presName="Name0" presStyleCnt="0">
        <dgm:presLayoutVars>
          <dgm:dir/>
          <dgm:animLvl val="lvl"/>
          <dgm:resizeHandles val="exact"/>
        </dgm:presLayoutVars>
      </dgm:prSet>
      <dgm:spPr/>
    </dgm:pt>
    <dgm:pt modelId="{3A2BE99C-3519-42AF-A742-0529831966A8}" type="pres">
      <dgm:prSet presAssocID="{862EED40-CFB7-4E07-B922-99F48818B453}" presName="linNode" presStyleCnt="0"/>
      <dgm:spPr/>
    </dgm:pt>
    <dgm:pt modelId="{D0F4CA0A-03D6-434B-BC88-1F42A73AA339}" type="pres">
      <dgm:prSet presAssocID="{862EED40-CFB7-4E07-B922-99F48818B453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6356ECFF-F5DC-48BE-8DD2-22AB5EF7E7BD}" type="pres">
      <dgm:prSet presAssocID="{862EED40-CFB7-4E07-B922-99F48818B453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C5DF2931-010B-463D-B7BF-6EE9D27306EA}" type="presOf" srcId="{ACC7AF0A-74B8-4EBA-8553-6C8217E1DD2B}" destId="{6356ECFF-F5DC-48BE-8DD2-22AB5EF7E7BD}" srcOrd="0" destOrd="1" presId="urn:microsoft.com/office/officeart/2005/8/layout/vList5"/>
    <dgm:cxn modelId="{E3D2E635-2533-42A0-8C41-24EFB2B66F97}" type="presOf" srcId="{DFF81B5D-7ABC-4F64-B6F1-D33845C0CECD}" destId="{78A0C72E-85CB-4549-ADA6-6F1411FB45D0}" srcOrd="0" destOrd="0" presId="urn:microsoft.com/office/officeart/2005/8/layout/vList5"/>
    <dgm:cxn modelId="{E5745D62-211B-4CD4-947D-A9D0D94B1B2A}" type="presOf" srcId="{862EED40-CFB7-4E07-B922-99F48818B453}" destId="{D0F4CA0A-03D6-434B-BC88-1F42A73AA339}" srcOrd="0" destOrd="0" presId="urn:microsoft.com/office/officeart/2005/8/layout/vList5"/>
    <dgm:cxn modelId="{F09F4489-C517-43AA-892F-D02FF03BF71E}" srcId="{862EED40-CFB7-4E07-B922-99F48818B453}" destId="{253CC4D4-9CCF-4EC7-98D8-FF9C49935957}" srcOrd="0" destOrd="0" parTransId="{1604630B-27F1-4181-A95C-FCDA0333906B}" sibTransId="{7214A661-172D-4AEA-A169-400CE54F204E}"/>
    <dgm:cxn modelId="{FCDEB08E-0AD6-4BE7-BC99-9521E9AD2C50}" srcId="{862EED40-CFB7-4E07-B922-99F48818B453}" destId="{B1BC73AD-81E2-447F-BA74-1E40D0D41E53}" srcOrd="2" destOrd="0" parTransId="{E1912A04-8CA7-415E-9D69-011B4E393AC8}" sibTransId="{2485BBCC-66A4-4538-95C3-B696A48F7C37}"/>
    <dgm:cxn modelId="{A9E72BB1-0348-4A8D-9B2D-163586302328}" srcId="{DFF81B5D-7ABC-4F64-B6F1-D33845C0CECD}" destId="{862EED40-CFB7-4E07-B922-99F48818B453}" srcOrd="0" destOrd="0" parTransId="{71A69708-67CD-44E4-92B0-96487CC1CC4C}" sibTransId="{1E643268-B3BF-43CA-AE32-ADB5B4EEC044}"/>
    <dgm:cxn modelId="{5EA640B7-10BA-46EE-8CA2-3D18639A0A11}" type="presOf" srcId="{B1BC73AD-81E2-447F-BA74-1E40D0D41E53}" destId="{6356ECFF-F5DC-48BE-8DD2-22AB5EF7E7BD}" srcOrd="0" destOrd="2" presId="urn:microsoft.com/office/officeart/2005/8/layout/vList5"/>
    <dgm:cxn modelId="{6184D2BC-85A0-40A0-AB20-A24AC9709B56}" srcId="{862EED40-CFB7-4E07-B922-99F48818B453}" destId="{ACC7AF0A-74B8-4EBA-8553-6C8217E1DD2B}" srcOrd="1" destOrd="0" parTransId="{BE7107CB-A252-4314-AD5A-C28F7816B687}" sibTransId="{BC5090CD-4C20-4D65-849C-B8D034DFDBC4}"/>
    <dgm:cxn modelId="{70C020E4-8485-4B02-929C-06CB8381A376}" type="presOf" srcId="{253CC4D4-9CCF-4EC7-98D8-FF9C49935957}" destId="{6356ECFF-F5DC-48BE-8DD2-22AB5EF7E7BD}" srcOrd="0" destOrd="0" presId="urn:microsoft.com/office/officeart/2005/8/layout/vList5"/>
    <dgm:cxn modelId="{3E9E1817-80AF-47AB-AF68-51111CB5C769}" type="presParOf" srcId="{78A0C72E-85CB-4549-ADA6-6F1411FB45D0}" destId="{3A2BE99C-3519-42AF-A742-0529831966A8}" srcOrd="0" destOrd="0" presId="urn:microsoft.com/office/officeart/2005/8/layout/vList5"/>
    <dgm:cxn modelId="{A7C14249-42E4-49C0-8FF4-519AB932C8B8}" type="presParOf" srcId="{3A2BE99C-3519-42AF-A742-0529831966A8}" destId="{D0F4CA0A-03D6-434B-BC88-1F42A73AA339}" srcOrd="0" destOrd="0" presId="urn:microsoft.com/office/officeart/2005/8/layout/vList5"/>
    <dgm:cxn modelId="{F1571590-6062-471F-A4DF-C1D9D706CB57}" type="presParOf" srcId="{3A2BE99C-3519-42AF-A742-0529831966A8}" destId="{6356ECFF-F5DC-48BE-8DD2-22AB5EF7E7B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29E76-67A5-4F7D-8EBB-C3D657C0FF7E}">
      <dsp:nvSpPr>
        <dsp:cNvPr id="0" name=""/>
        <dsp:cNvSpPr/>
      </dsp:nvSpPr>
      <dsp:spPr>
        <a:xfrm rot="5400000">
          <a:off x="4754880" y="-149087"/>
          <a:ext cx="5359179" cy="6997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/>
            <a:t>Айран</a:t>
          </a:r>
          <a:r>
            <a:rPr lang="ru-RU" sz="2500" kern="1200" dirty="0"/>
            <a:t> </a:t>
          </a:r>
          <a:r>
            <a:rPr lang="ru-RU" sz="2500" kern="1200" dirty="0" err="1"/>
            <a:t>ішсең</a:t>
          </a:r>
          <a:r>
            <a:rPr lang="ru-RU" sz="2500" kern="1200" dirty="0"/>
            <a:t> ас </a:t>
          </a:r>
          <a:r>
            <a:rPr lang="ru-RU" sz="2500" kern="1200" dirty="0" err="1"/>
            <a:t>болады</a:t>
          </a:r>
          <a:r>
            <a:rPr lang="ru-RU" sz="2500" kern="1200" dirty="0"/>
            <a:t>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 err="1"/>
            <a:t>Үйіңде</a:t>
          </a:r>
          <a:r>
            <a:rPr lang="ru-RU" sz="2500" kern="1200" dirty="0"/>
            <a:t> </a:t>
          </a:r>
          <a:r>
            <a:rPr lang="ru-RU" sz="2500" kern="1200" dirty="0" err="1"/>
            <a:t>екі</a:t>
          </a:r>
          <a:r>
            <a:rPr lang="ru-RU" sz="2500" kern="1200" dirty="0"/>
            <a:t> </a:t>
          </a:r>
          <a:r>
            <a:rPr lang="ru-RU" sz="2500" kern="1200" dirty="0" err="1"/>
            <a:t>қатының</a:t>
          </a:r>
          <a:r>
            <a:rPr lang="ru-RU" sz="2500" kern="1200" dirty="0"/>
            <a:t> </a:t>
          </a:r>
          <a:r>
            <a:rPr lang="ru-RU" sz="2500" kern="1200" dirty="0" err="1"/>
            <a:t>болса</a:t>
          </a:r>
          <a:r>
            <a:rPr lang="ru-RU" sz="2500" kern="1200" dirty="0"/>
            <a:t> </a:t>
          </a:r>
          <a:r>
            <a:rPr lang="ru-RU" sz="2500" kern="1200" dirty="0" err="1"/>
            <a:t>ойран</a:t>
          </a:r>
          <a:r>
            <a:rPr lang="ru-RU" sz="2500" kern="1200" dirty="0"/>
            <a:t> </a:t>
          </a:r>
          <a:r>
            <a:rPr lang="ru-RU" sz="2500" kern="1200" dirty="0" err="1"/>
            <a:t>болар</a:t>
          </a:r>
          <a:r>
            <a:rPr lang="ru-RU" sz="2500" kern="1200" dirty="0"/>
            <a:t>,</a:t>
          </a:r>
          <a:br>
            <a:rPr lang="ru-RU" sz="2500" kern="1200" dirty="0"/>
          </a:br>
          <a:r>
            <a:rPr lang="ru-RU" sz="2500" kern="1200" dirty="0" err="1"/>
            <a:t>Екі</a:t>
          </a:r>
          <a:r>
            <a:rPr lang="ru-RU" sz="2500" kern="1200" dirty="0"/>
            <a:t> </a:t>
          </a:r>
          <a:r>
            <a:rPr lang="ru-RU" sz="2500" kern="1200" dirty="0" err="1"/>
            <a:t>сиырың</a:t>
          </a:r>
          <a:r>
            <a:rPr lang="ru-RU" sz="2500" kern="1200" dirty="0"/>
            <a:t> </a:t>
          </a:r>
          <a:r>
            <a:rPr lang="ru-RU" sz="2500" kern="1200" dirty="0" err="1"/>
            <a:t>болса</a:t>
          </a:r>
          <a:r>
            <a:rPr lang="ru-RU" sz="2500" kern="1200" dirty="0"/>
            <a:t> </a:t>
          </a:r>
          <a:r>
            <a:rPr lang="ru-RU" sz="2500" b="1" kern="1200" dirty="0"/>
            <a:t>айран</a:t>
          </a:r>
          <a:r>
            <a:rPr lang="ru-RU" sz="2500" kern="1200" dirty="0"/>
            <a:t> </a:t>
          </a:r>
          <a:r>
            <a:rPr lang="ru-RU" sz="2500" kern="1200" dirty="0" err="1"/>
            <a:t>болар</a:t>
          </a:r>
          <a:r>
            <a:rPr lang="ru-RU" sz="2500" kern="1200" dirty="0"/>
            <a:t>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 err="1"/>
            <a:t>Қазақта</a:t>
          </a:r>
          <a:r>
            <a:rPr lang="ru-RU" sz="2500" kern="1200" dirty="0"/>
            <a:t> </a:t>
          </a:r>
          <a:r>
            <a:rPr lang="ru-RU" sz="2500" b="1" kern="1200" dirty="0"/>
            <a:t>айран</a:t>
          </a:r>
          <a:r>
            <a:rPr lang="ru-RU" sz="2500" kern="1200" dirty="0"/>
            <a:t> </a:t>
          </a:r>
          <a:r>
            <a:rPr lang="ru-RU" sz="2500" kern="1200" dirty="0" err="1"/>
            <a:t>көп</a:t>
          </a:r>
          <a:r>
            <a:rPr lang="ru-RU" sz="2500" kern="1200" dirty="0"/>
            <a:t>,</a:t>
          </a:r>
          <a:br>
            <a:rPr lang="ru-RU" sz="2500" kern="1200" dirty="0"/>
          </a:br>
          <a:r>
            <a:rPr lang="ru-RU" sz="2500" kern="1200" dirty="0" err="1"/>
            <a:t>Орыста</a:t>
          </a:r>
          <a:r>
            <a:rPr lang="ru-RU" sz="2500" kern="1200" dirty="0"/>
            <a:t> </a:t>
          </a:r>
          <a:r>
            <a:rPr lang="ru-RU" sz="2500" kern="1200" dirty="0" err="1"/>
            <a:t>мейрам</a:t>
          </a:r>
          <a:r>
            <a:rPr lang="ru-RU" sz="2500" kern="1200" dirty="0"/>
            <a:t> </a:t>
          </a:r>
          <a:r>
            <a:rPr lang="ru-RU" sz="2500" kern="1200" dirty="0" err="1"/>
            <a:t>көп</a:t>
          </a:r>
          <a:r>
            <a:rPr lang="ru-RU" sz="2500" kern="1200" dirty="0"/>
            <a:t>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 err="1"/>
            <a:t>Сөз</a:t>
          </a:r>
          <a:r>
            <a:rPr lang="ru-RU" sz="2500" kern="1200" dirty="0"/>
            <a:t> </a:t>
          </a:r>
          <a:r>
            <a:rPr lang="ru-RU" sz="2500" kern="1200" dirty="0" err="1"/>
            <a:t>тумай</a:t>
          </a:r>
          <a:r>
            <a:rPr lang="ru-RU" sz="2500" kern="1200" dirty="0"/>
            <a:t> </a:t>
          </a:r>
          <a:r>
            <a:rPr lang="ru-RU" sz="2500" kern="1200" dirty="0" err="1"/>
            <a:t>сайран</a:t>
          </a:r>
          <a:r>
            <a:rPr lang="ru-RU" sz="2500" kern="1200" dirty="0"/>
            <a:t> </a:t>
          </a:r>
          <a:r>
            <a:rPr lang="ru-RU" sz="2500" kern="1200" dirty="0" err="1"/>
            <a:t>болмас</a:t>
          </a:r>
          <a:r>
            <a:rPr lang="ru-RU" sz="2500" kern="1200" dirty="0"/>
            <a:t>,</a:t>
          </a:r>
          <a:br>
            <a:rPr lang="ru-RU" sz="2500" kern="1200" dirty="0"/>
          </a:br>
          <a:r>
            <a:rPr lang="ru-RU" sz="2500" kern="1200" dirty="0"/>
            <a:t>Сайран </a:t>
          </a:r>
          <a:r>
            <a:rPr lang="ru-RU" sz="2500" kern="1200" dirty="0" err="1"/>
            <a:t>болмай</a:t>
          </a:r>
          <a:r>
            <a:rPr lang="ru-RU" sz="2500" kern="1200" dirty="0"/>
            <a:t> </a:t>
          </a:r>
          <a:r>
            <a:rPr lang="ru-RU" sz="2500" b="1" kern="1200" dirty="0"/>
            <a:t>айран </a:t>
          </a:r>
          <a:r>
            <a:rPr lang="ru-RU" sz="2500" kern="1200" dirty="0" err="1"/>
            <a:t>болмас</a:t>
          </a:r>
          <a:r>
            <a:rPr lang="ru-RU" sz="2500" kern="1200" dirty="0"/>
            <a:t>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 err="1"/>
            <a:t>Орашолақтың</a:t>
          </a:r>
          <a:r>
            <a:rPr lang="ru-RU" sz="2500" kern="1200" dirty="0"/>
            <a:t> - </a:t>
          </a:r>
          <a:r>
            <a:rPr lang="ru-RU" sz="2500" kern="1200" dirty="0" err="1"/>
            <a:t>қолы</a:t>
          </a:r>
          <a:r>
            <a:rPr lang="ru-RU" sz="2500" kern="1200" dirty="0"/>
            <a:t> </a:t>
          </a:r>
          <a:r>
            <a:rPr lang="ru-RU" sz="2500" kern="1200" dirty="0" err="1"/>
            <a:t>шолақ</a:t>
          </a:r>
          <a:r>
            <a:rPr lang="ru-RU" sz="2500" kern="1200" dirty="0"/>
            <a:t>.</a:t>
          </a:r>
          <a:br>
            <a:rPr lang="ru-RU" sz="2500" kern="1200" dirty="0"/>
          </a:br>
          <a:r>
            <a:rPr lang="ru-RU" sz="2500" b="1" kern="1200" dirty="0"/>
            <a:t>Айран</a:t>
          </a:r>
          <a:r>
            <a:rPr lang="ru-RU" sz="2500" kern="1200" dirty="0"/>
            <a:t> </a:t>
          </a:r>
          <a:r>
            <a:rPr lang="ru-RU" sz="2500" kern="1200" dirty="0" err="1"/>
            <a:t>ұйытса</a:t>
          </a:r>
          <a:r>
            <a:rPr lang="ru-RU" sz="2500" kern="1200" dirty="0"/>
            <a:t>, </a:t>
          </a:r>
          <a:r>
            <a:rPr lang="ru-RU" sz="2500" kern="1200" dirty="0" err="1"/>
            <a:t>іріткен</a:t>
          </a:r>
          <a:r>
            <a:rPr lang="ru-RU" sz="2500" kern="1200" dirty="0"/>
            <a:t>,</a:t>
          </a:r>
          <a:br>
            <a:rPr lang="ru-RU" sz="2500" kern="1200" dirty="0"/>
          </a:br>
          <a:r>
            <a:rPr lang="ru-RU" sz="2500" kern="1200" dirty="0" err="1"/>
            <a:t>Тері</a:t>
          </a:r>
          <a:r>
            <a:rPr lang="ru-RU" sz="2500" kern="1200" dirty="0"/>
            <a:t> </a:t>
          </a:r>
          <a:r>
            <a:rPr lang="ru-RU" sz="2500" kern="1200" dirty="0" err="1"/>
            <a:t>илесе</a:t>
          </a:r>
          <a:r>
            <a:rPr lang="ru-RU" sz="2500" kern="1200" dirty="0"/>
            <a:t>, </a:t>
          </a:r>
          <a:r>
            <a:rPr lang="ru-RU" sz="2500" kern="1200" dirty="0" err="1"/>
            <a:t>шіріткен</a:t>
          </a:r>
          <a:r>
            <a:rPr lang="ru-RU" sz="2500" kern="1200" dirty="0"/>
            <a:t>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kern="1200" dirty="0" err="1"/>
            <a:t>Сұйық</a:t>
          </a:r>
          <a:r>
            <a:rPr lang="ru-RU" sz="2500" kern="1200" dirty="0"/>
            <a:t> </a:t>
          </a:r>
          <a:r>
            <a:rPr lang="ru-RU" sz="2500" b="1" kern="1200" dirty="0" err="1"/>
            <a:t>айранды</a:t>
          </a:r>
          <a:r>
            <a:rPr lang="ru-RU" sz="2500" kern="1200" dirty="0"/>
            <a:t> </a:t>
          </a:r>
          <a:r>
            <a:rPr lang="ru-RU" sz="2500" kern="1200" dirty="0" err="1"/>
            <a:t>судай</a:t>
          </a:r>
          <a:r>
            <a:rPr lang="ru-RU" sz="2500" kern="1200" dirty="0"/>
            <a:t> </a:t>
          </a:r>
          <a:r>
            <a:rPr lang="ru-RU" sz="2500" kern="1200" dirty="0" err="1"/>
            <a:t>сапырды</a:t>
          </a:r>
          <a:r>
            <a:rPr lang="ru-RU" sz="2500" kern="1200" dirty="0"/>
            <a:t>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500" b="1" kern="1200" dirty="0"/>
            <a:t>Айран</a:t>
          </a:r>
          <a:r>
            <a:rPr lang="ru-RU" sz="2500" kern="1200" dirty="0"/>
            <a:t> </a:t>
          </a:r>
          <a:r>
            <a:rPr lang="ru-RU" sz="2500" kern="1200" dirty="0" err="1"/>
            <a:t>ішкен</a:t>
          </a:r>
          <a:r>
            <a:rPr lang="ru-RU" sz="2500" kern="1200" dirty="0"/>
            <a:t> </a:t>
          </a:r>
          <a:r>
            <a:rPr lang="ru-RU" sz="2500" kern="1200" dirty="0" err="1"/>
            <a:t>құтылды</a:t>
          </a:r>
          <a:r>
            <a:rPr lang="ru-RU" sz="2500" kern="1200" dirty="0"/>
            <a:t>,</a:t>
          </a:r>
          <a:br>
            <a:rPr lang="ru-RU" sz="2500" kern="1200" dirty="0"/>
          </a:br>
          <a:r>
            <a:rPr lang="ru-RU" sz="2500" kern="1200" dirty="0" err="1"/>
            <a:t>Шелек</a:t>
          </a:r>
          <a:r>
            <a:rPr lang="ru-RU" sz="2500" kern="1200" dirty="0"/>
            <a:t> </a:t>
          </a:r>
          <a:r>
            <a:rPr lang="ru-RU" sz="2500" kern="1200" dirty="0" err="1"/>
            <a:t>жалаған</a:t>
          </a:r>
          <a:r>
            <a:rPr lang="ru-RU" sz="2500" kern="1200" dirty="0"/>
            <a:t> </a:t>
          </a:r>
          <a:r>
            <a:rPr lang="ru-RU" sz="2500" kern="1200" dirty="0" err="1"/>
            <a:t>тұтылды</a:t>
          </a:r>
          <a:r>
            <a:rPr lang="ru-RU" sz="2500" kern="1200" dirty="0"/>
            <a:t>.</a:t>
          </a:r>
        </a:p>
      </dsp:txBody>
      <dsp:txXfrm rot="-5400000">
        <a:off x="3935896" y="931511"/>
        <a:ext cx="6735534" cy="4835951"/>
      </dsp:txXfrm>
    </dsp:sp>
    <dsp:sp modelId="{1B7F5563-DEB5-41EC-B040-D9747BB0A5BE}">
      <dsp:nvSpPr>
        <dsp:cNvPr id="0" name=""/>
        <dsp:cNvSpPr/>
      </dsp:nvSpPr>
      <dsp:spPr>
        <a:xfrm>
          <a:off x="0" y="0"/>
          <a:ext cx="3935895" cy="66989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/>
            <a:t>Айранға байланысты мақал-мәтелдер:</a:t>
          </a:r>
        </a:p>
      </dsp:txBody>
      <dsp:txXfrm>
        <a:off x="192135" y="192135"/>
        <a:ext cx="3551625" cy="63147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4F209-AE8D-4414-A62D-0AF5B14215DE}">
      <dsp:nvSpPr>
        <dsp:cNvPr id="0" name=""/>
        <dsp:cNvSpPr/>
      </dsp:nvSpPr>
      <dsp:spPr>
        <a:xfrm>
          <a:off x="0" y="313080"/>
          <a:ext cx="9134856" cy="3836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8966" tIns="437388" rIns="70896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b="1" kern="1200" dirty="0"/>
            <a:t>В. В. Радлов</a:t>
          </a:r>
          <a:r>
            <a:rPr lang="ru-RU" sz="2100" kern="1200" dirty="0"/>
            <a:t>: </a:t>
          </a:r>
          <a:r>
            <a:rPr lang="ru-RU" sz="2100" kern="1200" dirty="0" err="1"/>
            <a:t>шапан</a:t>
          </a:r>
          <a:r>
            <a:rPr lang="ru-RU" sz="2100" kern="1200" dirty="0"/>
            <a:t> [</a:t>
          </a:r>
          <a:r>
            <a:rPr lang="ru-RU" sz="2100" kern="1200" dirty="0" err="1"/>
            <a:t>Кі</a:t>
          </a:r>
          <a:r>
            <a:rPr lang="en-US" sz="2100" kern="1200" dirty="0"/>
            <a:t>r] = </a:t>
          </a:r>
          <a:r>
            <a:rPr lang="ru-RU" sz="2100" kern="1200" dirty="0"/>
            <a:t>чапан верхнее платье, кафтан – </a:t>
          </a:r>
          <a:r>
            <a:rPr lang="ru-RU" sz="2100" kern="1200" dirty="0" err="1"/>
            <a:t>деген</a:t>
          </a:r>
          <a:r>
            <a:rPr lang="ru-RU" sz="2100" kern="1200" dirty="0"/>
            <a:t> </a:t>
          </a:r>
          <a:r>
            <a:rPr lang="ru-RU" sz="2100" kern="1200" dirty="0" err="1"/>
            <a:t>анықтама</a:t>
          </a:r>
          <a:r>
            <a:rPr lang="ru-RU" sz="2100" kern="1200" dirty="0"/>
            <a:t> </a:t>
          </a:r>
          <a:r>
            <a:rPr lang="ru-RU" sz="2100" kern="1200" dirty="0" err="1"/>
            <a:t>береді</a:t>
          </a:r>
          <a:r>
            <a:rPr lang="ru-RU" sz="2100" kern="1200" dirty="0"/>
            <a:t>. П.М. Мелиоранский </a:t>
          </a:r>
          <a:r>
            <a:rPr lang="ru-RU" sz="2100" kern="1200" dirty="0" err="1"/>
            <a:t>және</a:t>
          </a:r>
          <a:r>
            <a:rPr lang="ru-RU" sz="2100" kern="1200" dirty="0"/>
            <a:t> </a:t>
          </a:r>
          <a:r>
            <a:rPr lang="ru-RU" sz="2100" kern="1200" dirty="0" err="1"/>
            <a:t>К.Менгес</a:t>
          </a:r>
          <a:r>
            <a:rPr lang="ru-RU" sz="2100" kern="1200" dirty="0"/>
            <a:t> </a:t>
          </a:r>
          <a:r>
            <a:rPr lang="en-US" sz="2100" kern="1200" dirty="0"/>
            <a:t>la</a:t>
          </a:r>
          <a:r>
            <a:rPr lang="ru-RU" sz="2100" kern="1200" dirty="0"/>
            <a:t>р</a:t>
          </a:r>
          <a:r>
            <a:rPr lang="en-US" sz="2100" kern="1200" dirty="0" err="1"/>
            <a:t>undža</a:t>
          </a:r>
          <a:r>
            <a:rPr lang="en-US" sz="2100" kern="1200" dirty="0"/>
            <a:t> ~ la</a:t>
          </a:r>
          <a:r>
            <a:rPr lang="ru-RU" sz="2100" kern="1200" dirty="0"/>
            <a:t>р</a:t>
          </a:r>
          <a:r>
            <a:rPr lang="en-US" sz="2100" kern="1200" dirty="0" err="1"/>
            <a:t>andža</a:t>
          </a:r>
          <a:r>
            <a:rPr lang="en-US" sz="2100" kern="1200" dirty="0"/>
            <a:t> ~ la</a:t>
          </a:r>
          <a:r>
            <a:rPr lang="ru-RU" sz="2100" kern="1200" dirty="0" err="1"/>
            <a:t>ру</a:t>
          </a:r>
          <a:r>
            <a:rPr lang="en-US" sz="2100" kern="1200" dirty="0" err="1"/>
            <a:t>ndža</a:t>
          </a:r>
          <a:r>
            <a:rPr lang="en-US" sz="2100" kern="1200" dirty="0"/>
            <a:t>: </a:t>
          </a:r>
          <a:r>
            <a:rPr lang="ru-RU" sz="2100" kern="1200" dirty="0" err="1"/>
            <a:t>жабқыш</a:t>
          </a:r>
          <a:r>
            <a:rPr lang="ru-RU" sz="2100" kern="1200" dirty="0"/>
            <a:t>, жабу.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 err="1"/>
            <a:t>Ғалымдардың</a:t>
          </a:r>
          <a:r>
            <a:rPr lang="ru-RU" sz="2100" kern="1200" dirty="0"/>
            <a:t> </a:t>
          </a:r>
          <a:r>
            <a:rPr lang="ru-RU" sz="2100" kern="1200" dirty="0" err="1"/>
            <a:t>айтуы</a:t>
          </a:r>
          <a:r>
            <a:rPr lang="ru-RU" sz="2100" kern="1200" dirty="0"/>
            <a:t> </a:t>
          </a:r>
          <a:r>
            <a:rPr lang="ru-RU" sz="2100" kern="1200" dirty="0" err="1"/>
            <a:t>бойынша</a:t>
          </a:r>
          <a:r>
            <a:rPr lang="ru-RU" sz="2100" kern="1200" dirty="0"/>
            <a:t> </a:t>
          </a:r>
          <a:r>
            <a:rPr lang="ru-RU" sz="2100" kern="1200" dirty="0" err="1"/>
            <a:t>бұл</a:t>
          </a:r>
          <a:r>
            <a:rPr lang="ru-RU" sz="2100" kern="1200" dirty="0"/>
            <a:t> </a:t>
          </a:r>
          <a:r>
            <a:rPr lang="ru-RU" sz="2100" kern="1200" dirty="0" err="1"/>
            <a:t>сөз</a:t>
          </a:r>
          <a:r>
            <a:rPr lang="ru-RU" sz="2100" kern="1200" dirty="0"/>
            <a:t> </a:t>
          </a:r>
          <a:r>
            <a:rPr lang="en-US" sz="21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</a:t>
          </a:r>
          <a:r>
            <a:rPr lang="ru-RU" sz="21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р-«</a:t>
          </a:r>
          <a:r>
            <a:rPr lang="ru-RU" sz="21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жап</a:t>
          </a:r>
          <a:r>
            <a:rPr lang="ru-RU" sz="21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 + -у</a:t>
          </a:r>
          <a:r>
            <a:rPr lang="en-US" sz="21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 - </a:t>
          </a:r>
          <a:r>
            <a:rPr lang="ru-RU" sz="2100" kern="1200" dirty="0" err="1"/>
            <a:t>аффиксінен</a:t>
          </a:r>
          <a:r>
            <a:rPr lang="ru-RU" sz="2100" kern="1200" dirty="0"/>
            <a:t> </a:t>
          </a:r>
          <a:r>
            <a:rPr lang="ru-RU" sz="2100" kern="1200" dirty="0" err="1"/>
            <a:t>құралып</a:t>
          </a:r>
          <a:r>
            <a:rPr lang="ru-RU" sz="2100" kern="1200" dirty="0"/>
            <a:t> </a:t>
          </a:r>
          <a:r>
            <a:rPr lang="ru-RU" sz="2100" kern="1200" dirty="0" err="1"/>
            <a:t>жауып</a:t>
          </a:r>
          <a:r>
            <a:rPr lang="ru-RU" sz="2100" kern="1200" dirty="0"/>
            <a:t> </a:t>
          </a:r>
          <a:r>
            <a:rPr lang="ru-RU" sz="2100" kern="1200" dirty="0" err="1"/>
            <a:t>деген</a:t>
          </a:r>
          <a:r>
            <a:rPr lang="ru-RU" sz="2100" kern="1200" dirty="0"/>
            <a:t> </a:t>
          </a:r>
          <a:r>
            <a:rPr lang="ru-RU" sz="2100" kern="1200" dirty="0" err="1"/>
            <a:t>өздік</a:t>
          </a:r>
          <a:r>
            <a:rPr lang="ru-RU" sz="2100" kern="1200" dirty="0"/>
            <a:t> </a:t>
          </a:r>
          <a:r>
            <a:rPr lang="ru-RU" sz="2100" kern="1200" dirty="0" err="1"/>
            <a:t>етіс</a:t>
          </a:r>
          <a:r>
            <a:rPr lang="ru-RU" sz="2100" kern="1200" dirty="0"/>
            <a:t> </a:t>
          </a:r>
          <a:r>
            <a:rPr lang="ru-RU" sz="2100" b="1" kern="1200" dirty="0"/>
            <a:t>&lt; </a:t>
          </a:r>
          <a:r>
            <a:rPr lang="en-US" sz="2100" b="1" kern="1200" dirty="0"/>
            <a:t>ja</a:t>
          </a:r>
          <a:r>
            <a:rPr lang="ru-RU" sz="2100" b="1" kern="1200" dirty="0" err="1"/>
            <a:t>ру</a:t>
          </a:r>
          <a:r>
            <a:rPr lang="en-US" sz="2100" b="1" kern="1200" dirty="0"/>
            <a:t>n</a:t>
          </a:r>
          <a:r>
            <a:rPr lang="kk-KZ" sz="2100" b="1" kern="1200" dirty="0"/>
            <a:t> </a:t>
          </a:r>
          <a:r>
            <a:rPr lang="ru-RU" sz="2100" kern="1200" dirty="0" err="1"/>
            <a:t>жасайды</a:t>
          </a:r>
          <a:r>
            <a:rPr lang="ru-RU" sz="2100" b="1" kern="1200" dirty="0"/>
            <a:t>. </a:t>
          </a:r>
          <a:r>
            <a:rPr lang="ru-RU" sz="2100" b="1" u="sng" kern="1200" dirty="0"/>
            <a:t>«</a:t>
          </a:r>
          <a:r>
            <a:rPr lang="ru-RU" sz="2100" b="1" u="sng" kern="1200" dirty="0" err="1"/>
            <a:t>жабыну</a:t>
          </a:r>
          <a:r>
            <a:rPr lang="ru-RU" sz="2100" b="1" u="sng" kern="1200" dirty="0"/>
            <a:t>»</a:t>
          </a:r>
          <a:r>
            <a:rPr lang="ru-RU" sz="2100" b="1" kern="1200" dirty="0"/>
            <a:t> </a:t>
          </a:r>
          <a:r>
            <a:rPr lang="ru-RU" sz="2100" kern="1200" dirty="0"/>
            <a:t>+ </a:t>
          </a:r>
          <a:r>
            <a:rPr lang="ru-RU" sz="2100" kern="1200" dirty="0" err="1"/>
            <a:t>афф</a:t>
          </a:r>
          <a:r>
            <a:rPr lang="ru-RU" sz="2100" kern="1200" dirty="0"/>
            <a:t>. -</a:t>
          </a:r>
          <a:r>
            <a:rPr lang="en-US" sz="2100" kern="1200" dirty="0" err="1"/>
            <a:t>dž</a:t>
          </a:r>
          <a:r>
            <a:rPr lang="ru-RU" sz="2100" kern="1200" dirty="0"/>
            <a:t>у, </a:t>
          </a:r>
          <a:r>
            <a:rPr lang="ru-RU" sz="2100" kern="1200" dirty="0" err="1"/>
            <a:t>сонда</a:t>
          </a:r>
          <a:r>
            <a:rPr lang="ru-RU" sz="2100" kern="1200" dirty="0"/>
            <a:t> </a:t>
          </a:r>
          <a:r>
            <a:rPr lang="ru-RU" sz="2100" kern="1200" dirty="0" err="1"/>
            <a:t>тарихи</a:t>
          </a:r>
          <a:r>
            <a:rPr lang="ru-RU" sz="2100" kern="1200" dirty="0"/>
            <a:t> </a:t>
          </a:r>
          <a:r>
            <a:rPr lang="ru-RU" sz="2100" kern="1200" dirty="0" err="1"/>
            <a:t>туынды</a:t>
          </a:r>
          <a:r>
            <a:rPr lang="ru-RU" sz="2100" kern="1200" dirty="0"/>
            <a:t>: </a:t>
          </a:r>
          <a:r>
            <a:rPr lang="en-US" sz="2100" kern="1200" dirty="0"/>
            <a:t>ja</a:t>
          </a:r>
          <a:r>
            <a:rPr lang="ru-RU" sz="2100" kern="1200" dirty="0"/>
            <a:t>р-у</a:t>
          </a:r>
          <a:r>
            <a:rPr lang="en-US" sz="2100" kern="1200" dirty="0"/>
            <a:t>n-</a:t>
          </a:r>
          <a:r>
            <a:rPr lang="ru-RU" sz="2100" kern="1200" dirty="0"/>
            <a:t>у</a:t>
          </a:r>
          <a:r>
            <a:rPr lang="en-US" sz="2100" kern="1200" dirty="0" err="1"/>
            <a:t>š-ča~ja</a:t>
          </a:r>
          <a:r>
            <a:rPr lang="ru-RU" sz="2100" kern="1200" dirty="0"/>
            <a:t>р-у</a:t>
          </a:r>
          <a:r>
            <a:rPr lang="en-US" sz="2100" kern="1200" dirty="0"/>
            <a:t>n-</a:t>
          </a:r>
          <a:r>
            <a:rPr lang="ru-RU" sz="2100" kern="1200" dirty="0"/>
            <a:t>у</a:t>
          </a:r>
          <a:r>
            <a:rPr lang="en-US" sz="2100" kern="1200" dirty="0"/>
            <a:t>š</a:t>
          </a:r>
          <a:r>
            <a:rPr lang="el-GR" sz="2100" kern="1200" dirty="0"/>
            <a:t>γ</a:t>
          </a:r>
          <a:r>
            <a:rPr lang="en-US" sz="2100" kern="1200" dirty="0" err="1"/>
            <a:t>a~ja</a:t>
          </a:r>
          <a:r>
            <a:rPr lang="ru-RU" sz="2100" kern="1200" dirty="0"/>
            <a:t>р-у</a:t>
          </a:r>
          <a:r>
            <a:rPr lang="en-US" sz="2100" kern="1200" dirty="0"/>
            <a:t>n-</a:t>
          </a:r>
          <a:r>
            <a:rPr lang="ru-RU" sz="2100" kern="1200" dirty="0"/>
            <a:t>у</a:t>
          </a:r>
          <a:r>
            <a:rPr lang="en-US" sz="2100" kern="1200" dirty="0"/>
            <a:t>š-</a:t>
          </a:r>
          <a:r>
            <a:rPr lang="el-GR" sz="2100" kern="1200" dirty="0"/>
            <a:t>γ</a:t>
          </a:r>
          <a:r>
            <a:rPr lang="en-US" sz="2100" kern="1200" dirty="0"/>
            <a:t>a .</a:t>
          </a:r>
          <a:r>
            <a:rPr lang="ru-RU" sz="2100" kern="1200" dirty="0" err="1"/>
            <a:t>т.б</a:t>
          </a:r>
          <a:r>
            <a:rPr lang="ru-RU" sz="2100" kern="1200" dirty="0"/>
            <a:t>.&gt; </a:t>
          </a:r>
          <a:r>
            <a:rPr lang="ru-RU" sz="2100" kern="1200" dirty="0" err="1"/>
            <a:t>япанша~епанча</a:t>
          </a:r>
          <a:r>
            <a:rPr lang="ru-RU" sz="2100" kern="1200" dirty="0"/>
            <a:t>.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 err="1"/>
            <a:t>Демек</a:t>
          </a:r>
          <a:r>
            <a:rPr lang="ru-RU" sz="2100" kern="1200" dirty="0"/>
            <a:t>, </a:t>
          </a:r>
          <a:r>
            <a:rPr lang="ru-RU" sz="2100" kern="1200" dirty="0" err="1"/>
            <a:t>шапанның</a:t>
          </a:r>
          <a:r>
            <a:rPr lang="ru-RU" sz="2100" kern="1200" dirty="0"/>
            <a:t> </a:t>
          </a:r>
          <a:r>
            <a:rPr lang="ru-RU" sz="2100" kern="1200" dirty="0" err="1"/>
            <a:t>түбірі</a:t>
          </a:r>
          <a:r>
            <a:rPr lang="ru-RU" sz="2100" kern="1200" dirty="0"/>
            <a:t> </a:t>
          </a:r>
          <a:r>
            <a:rPr lang="ru-RU" sz="2100" b="1" kern="1200" dirty="0" err="1"/>
            <a:t>жап</a:t>
          </a:r>
          <a:r>
            <a:rPr lang="ru-RU" sz="2100" kern="1200" dirty="0"/>
            <a:t> </a:t>
          </a:r>
          <a:r>
            <a:rPr lang="ru-RU" sz="2100" kern="1200" dirty="0" err="1"/>
            <a:t>болған</a:t>
          </a:r>
          <a:r>
            <a:rPr lang="ru-RU" sz="2100" kern="1200" dirty="0"/>
            <a:t>. Ш </a:t>
          </a:r>
          <a:r>
            <a:rPr lang="ru-RU" sz="2100" kern="1200" dirty="0" err="1"/>
            <a:t>дыбысы</a:t>
          </a:r>
          <a:r>
            <a:rPr lang="ru-RU" sz="2100" kern="1200" dirty="0"/>
            <a:t> ж </a:t>
          </a:r>
          <a:r>
            <a:rPr lang="ru-RU" sz="2100" kern="1200" dirty="0" err="1"/>
            <a:t>дыбысына</a:t>
          </a:r>
          <a:r>
            <a:rPr lang="ru-RU" sz="2100" kern="1200" dirty="0"/>
            <a:t> </a:t>
          </a:r>
          <a:r>
            <a:rPr lang="ru-RU" sz="2100" kern="1200" dirty="0" err="1"/>
            <a:t>алмасқан</a:t>
          </a:r>
          <a:r>
            <a:rPr lang="ru-RU" sz="2100" kern="1200" dirty="0"/>
            <a:t> болу </a:t>
          </a:r>
          <a:r>
            <a:rPr lang="ru-RU" sz="2100" kern="1200" dirty="0" err="1"/>
            <a:t>керек</a:t>
          </a:r>
          <a:r>
            <a:rPr lang="ru-RU" sz="2100" kern="1200" dirty="0"/>
            <a:t>.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i="1" u="none" kern="1200" dirty="0"/>
            <a:t>«</a:t>
          </a:r>
          <a:r>
            <a:rPr lang="ru-RU" sz="2100" i="1" u="none" kern="1200" dirty="0" err="1"/>
            <a:t>Шапан</a:t>
          </a:r>
          <a:r>
            <a:rPr lang="ru-RU" sz="2100" i="1" u="none" kern="1200" dirty="0"/>
            <a:t>» </a:t>
          </a:r>
          <a:r>
            <a:rPr lang="ru-RU" sz="2100" i="1" u="none" kern="1200" dirty="0" err="1"/>
            <a:t>сөзінің</a:t>
          </a:r>
          <a:r>
            <a:rPr lang="ru-RU" sz="2100" i="1" u="none" kern="1200" dirty="0"/>
            <a:t> </a:t>
          </a:r>
          <a:r>
            <a:rPr lang="ru-RU" sz="2100" i="1" u="none" kern="1200" dirty="0" err="1"/>
            <a:t>шығуы</a:t>
          </a:r>
          <a:r>
            <a:rPr lang="ru-RU" sz="2100" i="1" u="none" kern="1200" dirty="0"/>
            <a:t> </a:t>
          </a:r>
          <a:r>
            <a:rPr lang="ru-RU" sz="2100" i="1" u="none" kern="1200" dirty="0" err="1"/>
            <a:t>оның</a:t>
          </a:r>
          <a:r>
            <a:rPr lang="ru-RU" sz="2100" i="1" u="none" kern="1200" dirty="0"/>
            <a:t> </a:t>
          </a:r>
          <a:r>
            <a:rPr lang="ru-RU" sz="2100" i="1" u="none" kern="1200" dirty="0" err="1"/>
            <a:t>қолданылуы</a:t>
          </a:r>
          <a:r>
            <a:rPr lang="ru-RU" sz="2100" i="1" u="none" kern="1200" dirty="0"/>
            <a:t>, </a:t>
          </a:r>
          <a:r>
            <a:rPr lang="ru-RU" sz="2100" i="1" u="none" kern="1200" dirty="0" err="1"/>
            <a:t>іс-әрекеті</a:t>
          </a:r>
          <a:r>
            <a:rPr lang="ru-RU" sz="2100" i="1" u="none" kern="1200" dirty="0"/>
            <a:t> </a:t>
          </a:r>
          <a:r>
            <a:rPr lang="ru-RU" sz="2100" i="1" u="none" kern="1200" dirty="0" err="1"/>
            <a:t>уәж</a:t>
          </a:r>
          <a:r>
            <a:rPr lang="ru-RU" sz="2100" i="1" u="none" kern="1200" dirty="0"/>
            <a:t> </a:t>
          </a:r>
          <a:r>
            <a:rPr lang="ru-RU" sz="2100" i="1" u="none" kern="1200" dirty="0" err="1"/>
            <a:t>болған</a:t>
          </a:r>
          <a:r>
            <a:rPr lang="ru-RU" sz="2100" i="1" u="none" kern="1200" dirty="0"/>
            <a:t>.</a:t>
          </a:r>
        </a:p>
      </dsp:txBody>
      <dsp:txXfrm>
        <a:off x="0" y="313080"/>
        <a:ext cx="9134856" cy="3836700"/>
      </dsp:txXfrm>
    </dsp:sp>
    <dsp:sp modelId="{29F7C05B-605F-4B05-BF76-B5D1FCD1D4F4}">
      <dsp:nvSpPr>
        <dsp:cNvPr id="0" name=""/>
        <dsp:cNvSpPr/>
      </dsp:nvSpPr>
      <dsp:spPr>
        <a:xfrm>
          <a:off x="456742" y="3120"/>
          <a:ext cx="6394399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693" tIns="0" rIns="241693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ШАПАН </a:t>
          </a:r>
        </a:p>
      </dsp:txBody>
      <dsp:txXfrm>
        <a:off x="487004" y="33382"/>
        <a:ext cx="6333875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85C90-6FFE-4355-BBC9-4F4AC802E265}">
      <dsp:nvSpPr>
        <dsp:cNvPr id="0" name=""/>
        <dsp:cNvSpPr/>
      </dsp:nvSpPr>
      <dsp:spPr>
        <a:xfrm>
          <a:off x="2709340" y="2310"/>
          <a:ext cx="3104166" cy="15520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АЙРАН</a:t>
          </a:r>
        </a:p>
      </dsp:txBody>
      <dsp:txXfrm>
        <a:off x="2754799" y="47769"/>
        <a:ext cx="3013248" cy="1461165"/>
      </dsp:txXfrm>
    </dsp:sp>
    <dsp:sp modelId="{95261F44-44EE-49F3-8E47-A7DDAE49F6C1}">
      <dsp:nvSpPr>
        <dsp:cNvPr id="0" name=""/>
        <dsp:cNvSpPr/>
      </dsp:nvSpPr>
      <dsp:spPr>
        <a:xfrm>
          <a:off x="3019757" y="1554393"/>
          <a:ext cx="310416" cy="1410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478"/>
              </a:lnTo>
              <a:lnTo>
                <a:pt x="310416" y="1410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CAB07-C3C3-4F56-9D44-4772FFFC12D4}">
      <dsp:nvSpPr>
        <dsp:cNvPr id="0" name=""/>
        <dsp:cNvSpPr/>
      </dsp:nvSpPr>
      <dsp:spPr>
        <a:xfrm>
          <a:off x="3330173" y="1942414"/>
          <a:ext cx="5771390" cy="20449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/>
            <a:t>Бұл</a:t>
          </a:r>
          <a:r>
            <a:rPr lang="ru-RU" sz="2000" kern="1200" dirty="0"/>
            <a:t> </a:t>
          </a:r>
          <a:r>
            <a:rPr lang="ru-RU" sz="2000" kern="1200" dirty="0" err="1"/>
            <a:t>сөзге</a:t>
          </a:r>
          <a:r>
            <a:rPr lang="ru-RU" sz="2000" kern="1200" dirty="0"/>
            <a:t> </a:t>
          </a:r>
          <a:r>
            <a:rPr lang="ru-RU" sz="2000" b="1" kern="1200" dirty="0"/>
            <a:t>«</a:t>
          </a:r>
          <a:r>
            <a:rPr lang="ru-RU" sz="2000" b="1" kern="1200" dirty="0" err="1"/>
            <a:t>Этнографиялық</a:t>
          </a:r>
          <a:r>
            <a:rPr lang="ru-RU" sz="2000" b="1" kern="1200" dirty="0"/>
            <a:t> </a:t>
          </a:r>
          <a:r>
            <a:rPr lang="ru-RU" sz="2000" b="1" kern="1200" dirty="0" err="1"/>
            <a:t>атаулар</a:t>
          </a:r>
          <a:r>
            <a:rPr lang="ru-RU" sz="2000" b="1" kern="1200" dirty="0"/>
            <a:t> </a:t>
          </a:r>
          <a:r>
            <a:rPr lang="ru-RU" sz="2000" b="1" kern="1200" dirty="0" err="1"/>
            <a:t>сөздігінде</a:t>
          </a:r>
          <a:r>
            <a:rPr lang="ru-RU" sz="2000" b="1" kern="1200" dirty="0"/>
            <a:t>» </a:t>
          </a:r>
          <a:r>
            <a:rPr lang="ru-RU" sz="2000" kern="1200" dirty="0" err="1"/>
            <a:t>былайша</a:t>
          </a:r>
          <a:r>
            <a:rPr lang="ru-RU" sz="2000" kern="1200" dirty="0"/>
            <a:t> </a:t>
          </a:r>
          <a:r>
            <a:rPr lang="ru-RU" sz="2000" kern="1200" dirty="0" err="1"/>
            <a:t>түсініктеме</a:t>
          </a:r>
          <a:r>
            <a:rPr lang="ru-RU" sz="2000" kern="1200" dirty="0"/>
            <a:t> </a:t>
          </a:r>
          <a:r>
            <a:rPr lang="ru-RU" sz="2000" kern="1200" dirty="0" err="1"/>
            <a:t>беріледі</a:t>
          </a:r>
          <a:r>
            <a:rPr lang="ru-RU" sz="2000" kern="1200" dirty="0"/>
            <a:t>: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«</a:t>
          </a:r>
          <a:r>
            <a:rPr lang="ru-RU" sz="2000" kern="1200" dirty="0" err="1"/>
            <a:t>Пісірілген</a:t>
          </a:r>
          <a:r>
            <a:rPr lang="ru-RU" sz="2000" kern="1200" dirty="0"/>
            <a:t> </a:t>
          </a:r>
          <a:r>
            <a:rPr lang="ru-RU" sz="2000" kern="1200" dirty="0" err="1"/>
            <a:t>сиыр</a:t>
          </a:r>
          <a:r>
            <a:rPr lang="ru-RU" sz="2000" kern="1200" dirty="0"/>
            <a:t>, </a:t>
          </a:r>
          <a:r>
            <a:rPr lang="ru-RU" sz="2000" kern="1200" dirty="0" err="1"/>
            <a:t>қой</a:t>
          </a:r>
          <a:r>
            <a:rPr lang="ru-RU" sz="2000" kern="1200" dirty="0"/>
            <a:t>, </a:t>
          </a:r>
          <a:r>
            <a:rPr lang="ru-RU" sz="2000" kern="1200" dirty="0" err="1"/>
            <a:t>ешкі</a:t>
          </a:r>
          <a:r>
            <a:rPr lang="ru-RU" sz="2000" kern="1200" dirty="0"/>
            <a:t> </a:t>
          </a:r>
          <a:r>
            <a:rPr lang="ru-RU" sz="2000" kern="1200" dirty="0" err="1"/>
            <a:t>сүтінің</a:t>
          </a:r>
          <a:r>
            <a:rPr lang="ru-RU" sz="2000" kern="1200" dirty="0"/>
            <a:t> </a:t>
          </a:r>
          <a:r>
            <a:rPr lang="ru-RU" sz="2000" kern="1200" dirty="0" err="1"/>
            <a:t>жылы</a:t>
          </a:r>
          <a:r>
            <a:rPr lang="ru-RU" sz="2000" kern="1200" dirty="0"/>
            <a:t> </a:t>
          </a:r>
          <a:r>
            <a:rPr lang="ru-RU" sz="2000" kern="1200" dirty="0" err="1"/>
            <a:t>кезінде</a:t>
          </a:r>
          <a:r>
            <a:rPr lang="ru-RU" sz="2000" kern="1200" dirty="0"/>
            <a:t> </a:t>
          </a:r>
          <a:r>
            <a:rPr lang="ru-RU" sz="2000" kern="1200" dirty="0" err="1"/>
            <a:t>ашытқы</a:t>
          </a:r>
          <a:r>
            <a:rPr lang="ru-RU" sz="2000" kern="1200" dirty="0"/>
            <a:t> </a:t>
          </a:r>
          <a:r>
            <a:rPr lang="ru-RU" sz="2000" kern="1200" dirty="0" err="1"/>
            <a:t>қосып</a:t>
          </a:r>
          <a:r>
            <a:rPr lang="ru-RU" sz="2000" kern="1200" dirty="0"/>
            <a:t>, </a:t>
          </a:r>
          <a:r>
            <a:rPr lang="ru-RU" sz="2000" kern="1200" dirty="0" err="1"/>
            <a:t>ұйытып</a:t>
          </a:r>
          <a:r>
            <a:rPr lang="ru-RU" sz="2000" kern="1200" dirty="0"/>
            <a:t> </a:t>
          </a:r>
          <a:r>
            <a:rPr lang="ru-RU" sz="2000" kern="1200" dirty="0" err="1"/>
            <a:t>дайындайтын</a:t>
          </a:r>
          <a:r>
            <a:rPr lang="ru-RU" sz="2000" kern="1200" dirty="0"/>
            <a:t> </a:t>
          </a:r>
          <a:r>
            <a:rPr lang="ru-RU" sz="2000" kern="1200" dirty="0" err="1"/>
            <a:t>қышқыл</a:t>
          </a:r>
          <a:r>
            <a:rPr lang="ru-RU" sz="2000" kern="1200" dirty="0"/>
            <a:t> </a:t>
          </a:r>
          <a:r>
            <a:rPr lang="ru-RU" sz="2000" kern="1200" dirty="0" err="1"/>
            <a:t>дәмді</a:t>
          </a:r>
          <a:r>
            <a:rPr lang="ru-RU" sz="2000" kern="1200" dirty="0"/>
            <a:t> </a:t>
          </a:r>
          <a:r>
            <a:rPr lang="ru-RU" sz="2000" kern="1200" dirty="0" err="1"/>
            <a:t>ақ</a:t>
          </a:r>
          <a:r>
            <a:rPr lang="ru-RU" sz="2000" kern="1200" dirty="0"/>
            <a:t> </a:t>
          </a:r>
          <a:r>
            <a:rPr lang="ru-RU" sz="2000" kern="1200" dirty="0" err="1"/>
            <a:t>тағам</a:t>
          </a:r>
          <a:r>
            <a:rPr lang="ru-RU" sz="2000" kern="1200" dirty="0"/>
            <a:t> </a:t>
          </a:r>
          <a:r>
            <a:rPr lang="ru-RU" sz="2000" kern="1200" dirty="0" err="1"/>
            <a:t>түрі</a:t>
          </a:r>
          <a:r>
            <a:rPr lang="ru-RU" sz="2000" kern="1200" dirty="0"/>
            <a:t>».</a:t>
          </a:r>
        </a:p>
      </dsp:txBody>
      <dsp:txXfrm>
        <a:off x="3390067" y="2002308"/>
        <a:ext cx="5651602" cy="1925128"/>
      </dsp:txXfrm>
    </dsp:sp>
    <dsp:sp modelId="{7FA99E46-0819-45B4-80EB-4C7C9F8FB00B}">
      <dsp:nvSpPr>
        <dsp:cNvPr id="0" name=""/>
        <dsp:cNvSpPr/>
      </dsp:nvSpPr>
      <dsp:spPr>
        <a:xfrm>
          <a:off x="3019757" y="1554393"/>
          <a:ext cx="310416" cy="3865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5657"/>
              </a:lnTo>
              <a:lnTo>
                <a:pt x="310416" y="3865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4B3A0-79F5-4EBB-B37D-69AE3D86D4AE}">
      <dsp:nvSpPr>
        <dsp:cNvPr id="0" name=""/>
        <dsp:cNvSpPr/>
      </dsp:nvSpPr>
      <dsp:spPr>
        <a:xfrm>
          <a:off x="3330173" y="4375351"/>
          <a:ext cx="5821180" cy="20893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«</a:t>
          </a:r>
          <a:r>
            <a:rPr lang="ru-RU" sz="2000" b="1" kern="1200" dirty="0" err="1"/>
            <a:t>Қазақ</a:t>
          </a:r>
          <a:r>
            <a:rPr lang="ru-RU" sz="2000" b="1" kern="1200" dirty="0"/>
            <a:t> </a:t>
          </a:r>
          <a:r>
            <a:rPr lang="ru-RU" sz="2000" b="1" kern="1200" dirty="0" err="1"/>
            <a:t>тілінің</a:t>
          </a:r>
          <a:r>
            <a:rPr lang="ru-RU" sz="2000" b="1" kern="1200" dirty="0"/>
            <a:t> </a:t>
          </a:r>
          <a:r>
            <a:rPr lang="ru-RU" sz="2000" b="1" kern="1200" dirty="0" err="1"/>
            <a:t>әдеби</a:t>
          </a:r>
          <a:r>
            <a:rPr lang="ru-RU" sz="2000" b="1" kern="1200" dirty="0"/>
            <a:t> </a:t>
          </a:r>
          <a:r>
            <a:rPr lang="ru-RU" sz="2000" b="1" kern="1200" dirty="0" err="1"/>
            <a:t>түсіндірме</a:t>
          </a:r>
          <a:r>
            <a:rPr lang="ru-RU" sz="2000" b="1" kern="1200" dirty="0"/>
            <a:t> </a:t>
          </a:r>
          <a:r>
            <a:rPr lang="ru-RU" sz="2000" b="1" kern="1200" dirty="0" err="1"/>
            <a:t>сөздігінде</a:t>
          </a:r>
          <a:r>
            <a:rPr lang="ru-RU" sz="2000" b="1" kern="1200" dirty="0"/>
            <a:t>»: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 «</a:t>
          </a:r>
          <a:r>
            <a:rPr lang="ru-RU" sz="2000" kern="1200" dirty="0" err="1"/>
            <a:t>Сиырдың</a:t>
          </a:r>
          <a:r>
            <a:rPr lang="ru-RU" sz="2000" kern="1200" dirty="0"/>
            <a:t>, </a:t>
          </a:r>
          <a:r>
            <a:rPr lang="ru-RU" sz="2000" kern="1200" dirty="0" err="1"/>
            <a:t>қойдың</a:t>
          </a:r>
          <a:r>
            <a:rPr lang="ru-RU" sz="2000" kern="1200" dirty="0"/>
            <a:t>, </a:t>
          </a:r>
          <a:r>
            <a:rPr lang="ru-RU" sz="2000" kern="1200" dirty="0" err="1"/>
            <a:t>ешкінің</a:t>
          </a:r>
          <a:r>
            <a:rPr lang="ru-RU" sz="2000" kern="1200" dirty="0"/>
            <a:t> </a:t>
          </a:r>
          <a:r>
            <a:rPr lang="ru-RU" sz="2000" kern="1200" dirty="0" err="1"/>
            <a:t>піскен</a:t>
          </a:r>
          <a:r>
            <a:rPr lang="ru-RU" sz="2000" kern="1200" dirty="0"/>
            <a:t> </a:t>
          </a:r>
          <a:r>
            <a:rPr lang="ru-RU" sz="2000" kern="1200" dirty="0" err="1"/>
            <a:t>сүтіне</a:t>
          </a:r>
          <a:r>
            <a:rPr lang="ru-RU" sz="2000" kern="1200" dirty="0"/>
            <a:t> </a:t>
          </a:r>
          <a:r>
            <a:rPr lang="ru-RU" sz="2000" kern="1200" dirty="0" err="1"/>
            <a:t>мәйек</a:t>
          </a:r>
          <a:r>
            <a:rPr lang="ru-RU" sz="2000" kern="1200" dirty="0"/>
            <a:t> , </a:t>
          </a:r>
          <a:r>
            <a:rPr lang="ru-RU" sz="2000" kern="1200" dirty="0" err="1"/>
            <a:t>ашытқы</a:t>
          </a:r>
          <a:r>
            <a:rPr lang="ru-RU" sz="2000" kern="1200" dirty="0"/>
            <a:t> </a:t>
          </a:r>
          <a:r>
            <a:rPr lang="ru-RU" sz="2000" kern="1200" dirty="0" err="1"/>
            <a:t>қосып</a:t>
          </a:r>
          <a:r>
            <a:rPr lang="ru-RU" sz="2000" kern="1200" dirty="0"/>
            <a:t> </a:t>
          </a:r>
          <a:r>
            <a:rPr lang="ru-RU" sz="2000" kern="1200" dirty="0" err="1"/>
            <a:t>ұйытатын</a:t>
          </a:r>
          <a:r>
            <a:rPr lang="ru-RU" sz="2000" kern="1200" dirty="0"/>
            <a:t> </a:t>
          </a:r>
          <a:r>
            <a:rPr lang="ru-RU" sz="2000" kern="1200" dirty="0" err="1"/>
            <a:t>сүттен</a:t>
          </a:r>
          <a:r>
            <a:rPr lang="ru-RU" sz="2000" kern="1200" dirty="0"/>
            <a:t> </a:t>
          </a:r>
          <a:r>
            <a:rPr lang="ru-RU" sz="2000" kern="1200" dirty="0" err="1"/>
            <a:t>жасалған</a:t>
          </a:r>
          <a:r>
            <a:rPr lang="ru-RU" sz="2000" kern="1200" dirty="0"/>
            <a:t> </a:t>
          </a:r>
          <a:r>
            <a:rPr lang="ru-RU" sz="2000" kern="1200" dirty="0" err="1"/>
            <a:t>қышқыл</a:t>
          </a:r>
          <a:r>
            <a:rPr lang="ru-RU" sz="2000" kern="1200" dirty="0"/>
            <a:t> </a:t>
          </a:r>
          <a:r>
            <a:rPr lang="ru-RU" sz="2000" kern="1200" dirty="0" err="1"/>
            <a:t>дәмді</a:t>
          </a:r>
          <a:r>
            <a:rPr lang="ru-RU" sz="2000" kern="1200" dirty="0"/>
            <a:t> </a:t>
          </a:r>
          <a:r>
            <a:rPr lang="ru-RU" sz="2000" kern="1200" dirty="0" err="1"/>
            <a:t>ұлттық</a:t>
          </a:r>
          <a:r>
            <a:rPr lang="ru-RU" sz="2000" kern="1200" dirty="0"/>
            <a:t> </a:t>
          </a:r>
          <a:r>
            <a:rPr lang="ru-RU" sz="2000" kern="1200" dirty="0" err="1"/>
            <a:t>тағам</a:t>
          </a:r>
          <a:r>
            <a:rPr lang="ru-RU" sz="2000" kern="1200" dirty="0"/>
            <a:t>»,-</a:t>
          </a:r>
          <a:r>
            <a:rPr lang="ru-RU" sz="2000" kern="1200" dirty="0" err="1"/>
            <a:t>деген</a:t>
          </a:r>
          <a:r>
            <a:rPr lang="ru-RU" sz="2000" kern="1200" dirty="0"/>
            <a:t> </a:t>
          </a:r>
          <a:r>
            <a:rPr lang="ru-RU" sz="2000" kern="1200" dirty="0" err="1"/>
            <a:t>анықтама</a:t>
          </a:r>
          <a:r>
            <a:rPr lang="ru-RU" sz="2000" kern="1200" dirty="0"/>
            <a:t> </a:t>
          </a:r>
          <a:r>
            <a:rPr lang="ru-RU" sz="2000" kern="1200" dirty="0" err="1"/>
            <a:t>беріледі</a:t>
          </a:r>
          <a:r>
            <a:rPr lang="ru-RU" sz="2000" kern="1200" dirty="0"/>
            <a:t>. </a:t>
          </a:r>
        </a:p>
      </dsp:txBody>
      <dsp:txXfrm>
        <a:off x="3391369" y="4436547"/>
        <a:ext cx="5698788" cy="1967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410D3-687F-4C79-8E1C-528915B72064}">
      <dsp:nvSpPr>
        <dsp:cNvPr id="0" name=""/>
        <dsp:cNvSpPr/>
      </dsp:nvSpPr>
      <dsp:spPr>
        <a:xfrm>
          <a:off x="1902965" y="1395"/>
          <a:ext cx="3766361" cy="1673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 err="1"/>
            <a:t>Енді</a:t>
          </a:r>
          <a:r>
            <a:rPr lang="ru-RU" sz="2900" kern="1200" dirty="0"/>
            <a:t> «Айран» </a:t>
          </a:r>
          <a:r>
            <a:rPr lang="ru-RU" sz="2900" kern="1200" dirty="0" err="1"/>
            <a:t>сөзінің</a:t>
          </a:r>
          <a:r>
            <a:rPr lang="ru-RU" sz="2900" kern="1200" dirty="0"/>
            <a:t> </a:t>
          </a:r>
          <a:r>
            <a:rPr lang="ru-RU" sz="2900" kern="1200" dirty="0" err="1"/>
            <a:t>этимологиясына</a:t>
          </a:r>
          <a:r>
            <a:rPr lang="ru-RU" sz="2900" kern="1200" dirty="0"/>
            <a:t> </a:t>
          </a:r>
          <a:r>
            <a:rPr lang="ru-RU" sz="2900" kern="1200" dirty="0" err="1"/>
            <a:t>тоқталсақ</a:t>
          </a:r>
          <a:r>
            <a:rPr lang="ru-RU" sz="2900" kern="1200" dirty="0"/>
            <a:t>: </a:t>
          </a:r>
        </a:p>
      </dsp:txBody>
      <dsp:txXfrm>
        <a:off x="1951990" y="50420"/>
        <a:ext cx="3668311" cy="1575793"/>
      </dsp:txXfrm>
    </dsp:sp>
    <dsp:sp modelId="{64B8F965-D127-42BA-B746-E7EBAEE0F447}">
      <dsp:nvSpPr>
        <dsp:cNvPr id="0" name=""/>
        <dsp:cNvSpPr/>
      </dsp:nvSpPr>
      <dsp:spPr>
        <a:xfrm>
          <a:off x="2279602" y="1675239"/>
          <a:ext cx="376636" cy="1524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744"/>
              </a:lnTo>
              <a:lnTo>
                <a:pt x="376636" y="15247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87953E-478D-4B1C-B20F-ECC913DABFD9}">
      <dsp:nvSpPr>
        <dsp:cNvPr id="0" name=""/>
        <dsp:cNvSpPr/>
      </dsp:nvSpPr>
      <dsp:spPr>
        <a:xfrm>
          <a:off x="2656238" y="2183487"/>
          <a:ext cx="7500927" cy="2032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«Айран» </a:t>
          </a:r>
          <a:r>
            <a:rPr lang="ru-RU" sz="2000" kern="1200" dirty="0" err="1"/>
            <a:t>тұлғасын</a:t>
          </a:r>
          <a:r>
            <a:rPr lang="ru-RU" sz="2000" kern="1200" dirty="0"/>
            <a:t> </a:t>
          </a:r>
          <a:r>
            <a:rPr lang="ru-RU" sz="2000" b="1" kern="1200" dirty="0"/>
            <a:t>М. </a:t>
          </a:r>
          <a:r>
            <a:rPr lang="ru-RU" sz="2000" b="1" kern="1200" dirty="0" err="1"/>
            <a:t>Қашқари</a:t>
          </a:r>
          <a:r>
            <a:rPr lang="ru-RU" sz="2000" b="1" kern="1200" dirty="0"/>
            <a:t> </a:t>
          </a:r>
          <a:r>
            <a:rPr lang="ru-RU" sz="2000" kern="1200" dirty="0" err="1"/>
            <a:t>сөздігінде</a:t>
          </a:r>
          <a:r>
            <a:rPr lang="ru-RU" sz="2000" kern="1200" dirty="0"/>
            <a:t> «</a:t>
          </a:r>
          <a:r>
            <a:rPr lang="ru-RU" sz="2000" kern="1200" dirty="0" err="1"/>
            <a:t>айыр</a:t>
          </a:r>
          <a:r>
            <a:rPr lang="ru-RU" sz="2000" kern="1200" dirty="0"/>
            <a:t>» </a:t>
          </a:r>
          <a:r>
            <a:rPr lang="ru-RU" sz="2000" kern="1200" dirty="0" err="1"/>
            <a:t>етістігінен</a:t>
          </a:r>
          <a:r>
            <a:rPr lang="ru-RU" sz="2000" kern="1200" dirty="0"/>
            <a:t> </a:t>
          </a:r>
          <a:r>
            <a:rPr lang="ru-RU" sz="2000" kern="1200" dirty="0" err="1"/>
            <a:t>пайда</a:t>
          </a:r>
          <a:r>
            <a:rPr lang="ru-RU" sz="2000" kern="1200" dirty="0"/>
            <a:t> </a:t>
          </a:r>
          <a:r>
            <a:rPr lang="ru-RU" sz="2000" kern="1200" dirty="0" err="1"/>
            <a:t>болған</a:t>
          </a:r>
          <a:r>
            <a:rPr lang="ru-RU" sz="2000" kern="1200" dirty="0"/>
            <a:t> </a:t>
          </a:r>
          <a:r>
            <a:rPr lang="ru-RU" sz="2000" kern="1200" dirty="0" err="1"/>
            <a:t>туынды</a:t>
          </a:r>
          <a:r>
            <a:rPr lang="ru-RU" sz="2000" kern="1200" dirty="0"/>
            <a:t> </a:t>
          </a:r>
          <a:r>
            <a:rPr lang="ru-RU" sz="2000" kern="1200" dirty="0" err="1"/>
            <a:t>сөз</a:t>
          </a:r>
          <a:r>
            <a:rPr lang="ru-RU" sz="2000" kern="1200" dirty="0"/>
            <a:t> </a:t>
          </a:r>
          <a:r>
            <a:rPr lang="ru-RU" sz="2000" kern="1200" dirty="0" err="1"/>
            <a:t>деп</a:t>
          </a:r>
          <a:r>
            <a:rPr lang="ru-RU" sz="2000" kern="1200" dirty="0"/>
            <a:t> </a:t>
          </a:r>
          <a:r>
            <a:rPr lang="ru-RU" sz="2000" kern="1200" dirty="0" err="1"/>
            <a:t>келтіреді</a:t>
          </a:r>
          <a:r>
            <a:rPr lang="ru-RU" sz="2000" kern="1200" dirty="0"/>
            <a:t>. </a:t>
          </a:r>
        </a:p>
      </dsp:txBody>
      <dsp:txXfrm>
        <a:off x="2715782" y="2243031"/>
        <a:ext cx="7381839" cy="1913904"/>
      </dsp:txXfrm>
    </dsp:sp>
    <dsp:sp modelId="{010590EE-5A47-47AA-BEB8-279D23E3A7F0}">
      <dsp:nvSpPr>
        <dsp:cNvPr id="0" name=""/>
        <dsp:cNvSpPr/>
      </dsp:nvSpPr>
      <dsp:spPr>
        <a:xfrm>
          <a:off x="2279602" y="1675239"/>
          <a:ext cx="376636" cy="4115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5426"/>
              </a:lnTo>
              <a:lnTo>
                <a:pt x="376636" y="41154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2581D-0ACB-4976-B605-52D2832E3AF6}">
      <dsp:nvSpPr>
        <dsp:cNvPr id="0" name=""/>
        <dsp:cNvSpPr/>
      </dsp:nvSpPr>
      <dsp:spPr>
        <a:xfrm>
          <a:off x="2656238" y="4724727"/>
          <a:ext cx="7632795" cy="21318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Ал, </a:t>
          </a:r>
          <a:r>
            <a:rPr lang="ru-RU" sz="2000" b="1" kern="1200" dirty="0" err="1"/>
            <a:t>қырғыз</a:t>
          </a:r>
          <a:r>
            <a:rPr lang="ru-RU" sz="2000" b="1" kern="1200" dirty="0"/>
            <a:t> </a:t>
          </a:r>
          <a:r>
            <a:rPr lang="ru-RU" sz="2000" b="1" kern="1200" dirty="0" err="1"/>
            <a:t>тілінің</a:t>
          </a:r>
          <a:r>
            <a:rPr lang="ru-RU" sz="2000" b="1" kern="1200" dirty="0"/>
            <a:t> </a:t>
          </a:r>
          <a:r>
            <a:rPr lang="ru-RU" sz="2000" b="1" kern="1200" dirty="0" err="1"/>
            <a:t>этимологиялық</a:t>
          </a:r>
          <a:r>
            <a:rPr lang="ru-RU" sz="2000" b="1" kern="1200" dirty="0"/>
            <a:t> </a:t>
          </a:r>
          <a:r>
            <a:rPr lang="ru-RU" sz="2000" b="1" kern="1200" dirty="0" err="1"/>
            <a:t>сөздігінде</a:t>
          </a:r>
          <a:r>
            <a:rPr lang="ru-RU" sz="2000" b="1" kern="1200" dirty="0"/>
            <a:t> </a:t>
          </a:r>
          <a:r>
            <a:rPr lang="ru-RU" sz="2000" kern="1200" dirty="0" err="1"/>
            <a:t>былайша</a:t>
          </a:r>
          <a:r>
            <a:rPr lang="ru-RU" sz="2000" kern="1200" dirty="0"/>
            <a:t> </a:t>
          </a:r>
          <a:r>
            <a:rPr lang="ru-RU" sz="2000" kern="1200" dirty="0" err="1"/>
            <a:t>түсіндірілген</a:t>
          </a:r>
          <a:r>
            <a:rPr lang="ru-RU" sz="2000" kern="1200" dirty="0"/>
            <a:t>: «</a:t>
          </a:r>
          <a:r>
            <a:rPr lang="ru-RU" sz="2000" kern="1200" dirty="0" err="1"/>
            <a:t>Байырғы</a:t>
          </a:r>
          <a:r>
            <a:rPr lang="ru-RU" sz="2000" kern="1200" dirty="0"/>
            <a:t> </a:t>
          </a:r>
          <a:r>
            <a:rPr lang="ru-RU" sz="2000" kern="1200" dirty="0" err="1"/>
            <a:t>кезде</a:t>
          </a:r>
          <a:r>
            <a:rPr lang="ru-RU" sz="2000" kern="1200" dirty="0"/>
            <a:t> айран </a:t>
          </a:r>
          <a:r>
            <a:rPr lang="ru-RU" sz="2000" kern="1200" dirty="0" err="1"/>
            <a:t>сөзі</a:t>
          </a:r>
          <a:r>
            <a:rPr lang="ru-RU" sz="2000" kern="1200" dirty="0"/>
            <a:t> «</a:t>
          </a:r>
          <a:r>
            <a:rPr lang="ru-RU" sz="2000" kern="1200" dirty="0" err="1"/>
            <a:t>бышма</a:t>
          </a:r>
          <a:r>
            <a:rPr lang="ru-RU" sz="2000" kern="1200" dirty="0"/>
            <a:t>» </a:t>
          </a:r>
          <a:r>
            <a:rPr lang="ru-RU" sz="2000" kern="1200" dirty="0" err="1"/>
            <a:t>және</a:t>
          </a:r>
          <a:r>
            <a:rPr lang="ru-RU" sz="2000" kern="1200" dirty="0"/>
            <a:t> «</a:t>
          </a:r>
          <a:r>
            <a:rPr lang="ru-RU" sz="2000" kern="1200" dirty="0" err="1"/>
            <a:t>койлосун</a:t>
          </a:r>
          <a:r>
            <a:rPr lang="ru-RU" sz="2000" kern="1200" dirty="0"/>
            <a:t>» </a:t>
          </a:r>
          <a:r>
            <a:rPr lang="ru-RU" sz="2000" kern="1200" dirty="0" err="1"/>
            <a:t>мағыналарын</a:t>
          </a:r>
          <a:r>
            <a:rPr lang="ru-RU" sz="2000" kern="1200" dirty="0"/>
            <a:t> </a:t>
          </a:r>
          <a:r>
            <a:rPr lang="ru-RU" sz="2000" kern="1200" dirty="0" err="1"/>
            <a:t>берген</a:t>
          </a:r>
          <a:r>
            <a:rPr lang="ru-RU" sz="2000" kern="1200" dirty="0"/>
            <a:t>. </a:t>
          </a:r>
          <a:r>
            <a:rPr lang="ru-RU" sz="2000" kern="1200" dirty="0" err="1"/>
            <a:t>Яғни</a:t>
          </a:r>
          <a:r>
            <a:rPr lang="ru-RU" sz="2000" kern="1200" dirty="0"/>
            <a:t>, </a:t>
          </a:r>
          <a:r>
            <a:rPr lang="ru-RU" sz="2000" kern="1200" dirty="0" err="1"/>
            <a:t>быршысын</a:t>
          </a:r>
          <a:r>
            <a:rPr lang="ru-RU" sz="2000" kern="1200" dirty="0"/>
            <a:t>, </a:t>
          </a:r>
          <a:r>
            <a:rPr lang="ru-RU" sz="2000" kern="1200" dirty="0" err="1"/>
            <a:t>қоюлансын</a:t>
          </a:r>
          <a:r>
            <a:rPr lang="ru-RU" sz="2000" kern="1200" dirty="0"/>
            <a:t> </a:t>
          </a:r>
          <a:r>
            <a:rPr lang="ru-RU" sz="2000" kern="1200" dirty="0" err="1"/>
            <a:t>мағыналары</a:t>
          </a:r>
          <a:r>
            <a:rPr lang="ru-RU" sz="2000" kern="1200" dirty="0"/>
            <a:t>. </a:t>
          </a:r>
          <a:r>
            <a:rPr lang="ru-RU" sz="2000" i="1" kern="1200" dirty="0" err="1"/>
            <a:t>Кейін</a:t>
          </a:r>
          <a:r>
            <a:rPr lang="ru-RU" sz="2000" i="1" kern="1200" dirty="0"/>
            <a:t> айран </a:t>
          </a:r>
          <a:r>
            <a:rPr lang="ru-RU" sz="2000" i="1" kern="1200" dirty="0" err="1"/>
            <a:t>деген</a:t>
          </a:r>
          <a:r>
            <a:rPr lang="ru-RU" sz="2000" i="1" kern="1200" dirty="0"/>
            <a:t> </a:t>
          </a:r>
          <a:r>
            <a:rPr lang="ru-RU" sz="2000" i="1" kern="1200" dirty="0" err="1"/>
            <a:t>тағамдық</a:t>
          </a:r>
          <a:r>
            <a:rPr lang="ru-RU" sz="2000" i="1" kern="1200" dirty="0"/>
            <a:t> </a:t>
          </a:r>
          <a:r>
            <a:rPr lang="ru-RU" sz="2000" i="1" kern="1200" dirty="0" err="1"/>
            <a:t>атауға</a:t>
          </a:r>
          <a:r>
            <a:rPr lang="ru-RU" sz="2000" i="1" kern="1200" dirty="0"/>
            <a:t> </a:t>
          </a:r>
          <a:r>
            <a:rPr lang="ru-RU" sz="2000" i="1" kern="1200" dirty="0" err="1"/>
            <a:t>ауысқан</a:t>
          </a:r>
          <a:r>
            <a:rPr lang="ru-RU" sz="2000" i="1" kern="1200" dirty="0"/>
            <a:t>, </a:t>
          </a:r>
          <a:r>
            <a:rPr lang="ru-RU" sz="2000" i="1" kern="1200" dirty="0" err="1"/>
            <a:t>бұл</a:t>
          </a:r>
          <a:r>
            <a:rPr lang="ru-RU" sz="2000" i="1" kern="1200" dirty="0"/>
            <a:t> </a:t>
          </a:r>
          <a:r>
            <a:rPr lang="ru-RU" sz="2000" i="1" kern="1200" dirty="0" err="1"/>
            <a:t>сөз</a:t>
          </a:r>
          <a:r>
            <a:rPr lang="ru-RU" sz="2000" i="1" kern="1200" dirty="0"/>
            <a:t> </a:t>
          </a:r>
          <a:r>
            <a:rPr lang="ru-RU" sz="2000" i="1" kern="1200" dirty="0" err="1"/>
            <a:t>айын+ан</a:t>
          </a:r>
          <a:r>
            <a:rPr lang="ru-RU" sz="2000" i="1" kern="1200" dirty="0"/>
            <a:t> </a:t>
          </a:r>
          <a:r>
            <a:rPr lang="ru-RU" sz="2000" i="1" kern="1200" dirty="0" err="1"/>
            <a:t>деген</a:t>
          </a:r>
          <a:r>
            <a:rPr lang="ru-RU" sz="2000" i="1" kern="1200" dirty="0"/>
            <a:t> </a:t>
          </a:r>
          <a:r>
            <a:rPr lang="ru-RU" sz="2000" i="1" kern="1200" dirty="0" err="1"/>
            <a:t>екі</a:t>
          </a:r>
          <a:r>
            <a:rPr lang="ru-RU" sz="2000" i="1" kern="1200" dirty="0"/>
            <a:t> </a:t>
          </a:r>
          <a:r>
            <a:rPr lang="ru-RU" sz="2000" i="1" kern="1200" dirty="0" err="1"/>
            <a:t>бөліктен</a:t>
          </a:r>
          <a:r>
            <a:rPr lang="ru-RU" sz="2000" i="1" kern="1200" dirty="0"/>
            <a:t> </a:t>
          </a:r>
          <a:r>
            <a:rPr lang="ru-RU" sz="2000" i="1" kern="1200" dirty="0" err="1"/>
            <a:t>құралады</a:t>
          </a:r>
          <a:r>
            <a:rPr lang="ru-RU" sz="2000" i="1" kern="1200" dirty="0"/>
            <a:t>. «</a:t>
          </a:r>
          <a:r>
            <a:rPr lang="ru-RU" sz="2000" i="1" kern="1200" dirty="0" err="1"/>
            <a:t>Айыр</a:t>
          </a:r>
          <a:r>
            <a:rPr lang="ru-RU" sz="2000" i="1" kern="1200" dirty="0"/>
            <a:t>» </a:t>
          </a:r>
          <a:r>
            <a:rPr lang="ru-RU" sz="2000" i="1" kern="1200" dirty="0" err="1"/>
            <a:t>етістігіне</a:t>
          </a:r>
          <a:r>
            <a:rPr lang="ru-RU" sz="2000" i="1" kern="1200" dirty="0"/>
            <a:t> +ан </a:t>
          </a:r>
          <a:r>
            <a:rPr lang="ru-RU" sz="2000" i="1" kern="1200" dirty="0" err="1"/>
            <a:t>зат</a:t>
          </a:r>
          <a:r>
            <a:rPr lang="ru-RU" sz="2000" i="1" kern="1200" dirty="0"/>
            <a:t> </a:t>
          </a:r>
          <a:r>
            <a:rPr lang="ru-RU" sz="2000" i="1" kern="1200" dirty="0" err="1"/>
            <a:t>есім</a:t>
          </a:r>
          <a:r>
            <a:rPr lang="ru-RU" sz="2000" i="1" kern="1200" dirty="0"/>
            <a:t> </a:t>
          </a:r>
          <a:r>
            <a:rPr lang="ru-RU" sz="2000" i="1" kern="1200" dirty="0" err="1"/>
            <a:t>жасаушы</a:t>
          </a:r>
          <a:r>
            <a:rPr lang="ru-RU" sz="2000" i="1" kern="1200" dirty="0"/>
            <a:t> </a:t>
          </a:r>
          <a:r>
            <a:rPr lang="ru-RU" sz="2000" i="1" kern="1200" dirty="0" err="1"/>
            <a:t>тұлғаның</a:t>
          </a:r>
          <a:r>
            <a:rPr lang="ru-RU" sz="2000" i="1" kern="1200" dirty="0"/>
            <a:t> </a:t>
          </a:r>
          <a:r>
            <a:rPr lang="ru-RU" sz="2000" i="1" kern="1200" dirty="0" err="1"/>
            <a:t>қатысуы</a:t>
          </a:r>
          <a:r>
            <a:rPr lang="ru-RU" sz="2000" i="1" kern="1200" dirty="0"/>
            <a:t> </a:t>
          </a:r>
          <a:r>
            <a:rPr lang="ru-RU" sz="2000" i="1" kern="1200" dirty="0" err="1"/>
            <a:t>арқылы</a:t>
          </a:r>
          <a:r>
            <a:rPr lang="ru-RU" sz="2000" i="1" kern="1200" dirty="0"/>
            <a:t> </a:t>
          </a:r>
          <a:r>
            <a:rPr lang="ru-RU" sz="2000" i="1" kern="1200" dirty="0" err="1"/>
            <a:t>жасалған</a:t>
          </a:r>
          <a:r>
            <a:rPr lang="ru-RU" sz="2000" i="1" kern="1200" dirty="0"/>
            <a:t>»,-</a:t>
          </a:r>
          <a:r>
            <a:rPr lang="ru-RU" sz="2000" i="1" kern="1200" dirty="0" err="1"/>
            <a:t>дейді</a:t>
          </a:r>
          <a:r>
            <a:rPr lang="ru-RU" sz="2000" kern="1200" dirty="0"/>
            <a:t>. [2. 39] </a:t>
          </a:r>
        </a:p>
      </dsp:txBody>
      <dsp:txXfrm>
        <a:off x="2718679" y="4787168"/>
        <a:ext cx="7507913" cy="20069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490EA-55FA-43F1-84FC-3ED5AA1537BD}">
      <dsp:nvSpPr>
        <dsp:cNvPr id="0" name=""/>
        <dsp:cNvSpPr/>
      </dsp:nvSpPr>
      <dsp:spPr>
        <a:xfrm>
          <a:off x="0" y="20130"/>
          <a:ext cx="9134856" cy="202175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/>
            <a:t>Түркі</a:t>
          </a:r>
          <a:r>
            <a:rPr lang="ru-RU" sz="2400" kern="1200" dirty="0"/>
            <a:t> </a:t>
          </a:r>
          <a:r>
            <a:rPr lang="ru-RU" sz="2400" kern="1200" dirty="0" err="1"/>
            <a:t>тілдерінің</a:t>
          </a:r>
          <a:r>
            <a:rPr lang="ru-RU" sz="2400" kern="1200" dirty="0"/>
            <a:t> </a:t>
          </a:r>
          <a:r>
            <a:rPr lang="ru-RU" sz="2400" kern="1200" dirty="0" err="1"/>
            <a:t>этимологиясын</a:t>
          </a:r>
          <a:r>
            <a:rPr lang="ru-RU" sz="2400" kern="1200" dirty="0"/>
            <a:t> </a:t>
          </a:r>
          <a:r>
            <a:rPr lang="ru-RU" sz="2400" kern="1200" dirty="0" err="1"/>
            <a:t>зерттеген</a:t>
          </a:r>
          <a:r>
            <a:rPr lang="ru-RU" sz="2400" kern="1200" dirty="0"/>
            <a:t> </a:t>
          </a:r>
          <a:r>
            <a:rPr lang="ru-RU" sz="2400" kern="1200" dirty="0" err="1"/>
            <a:t>орыс</a:t>
          </a:r>
          <a:r>
            <a:rPr lang="ru-RU" sz="2400" kern="1200" dirty="0"/>
            <a:t> </a:t>
          </a:r>
          <a:r>
            <a:rPr lang="ru-RU" sz="2400" kern="1200" dirty="0" err="1"/>
            <a:t>ғалымы</a:t>
          </a:r>
          <a:r>
            <a:rPr lang="ru-RU" sz="2400" kern="1200" dirty="0"/>
            <a:t> </a:t>
          </a:r>
          <a:r>
            <a:rPr lang="ru-RU" sz="2400" b="1" kern="1200" dirty="0" err="1"/>
            <a:t>Э.Севортян</a:t>
          </a:r>
          <a:r>
            <a:rPr lang="ru-RU" sz="2400" b="1" kern="1200" dirty="0"/>
            <a:t> </a:t>
          </a:r>
          <a:r>
            <a:rPr lang="ru-RU" sz="2400" kern="1200" dirty="0"/>
            <a:t>да осы </a:t>
          </a:r>
          <a:r>
            <a:rPr lang="ru-RU" sz="2400" kern="1200" dirty="0" err="1"/>
            <a:t>пікірге</a:t>
          </a:r>
          <a:r>
            <a:rPr lang="ru-RU" sz="2400" kern="1200" dirty="0"/>
            <a:t> </a:t>
          </a:r>
          <a:r>
            <a:rPr lang="ru-RU" sz="2400" kern="1200" dirty="0" err="1"/>
            <a:t>тоқталады</a:t>
          </a:r>
          <a:r>
            <a:rPr lang="ru-RU" sz="2400" kern="1200" dirty="0"/>
            <a:t>. </a:t>
          </a:r>
          <a:r>
            <a:rPr lang="ru-RU" sz="2400" kern="1200" dirty="0" err="1"/>
            <a:t>Ғалым</a:t>
          </a:r>
          <a:r>
            <a:rPr lang="ru-RU" sz="2400" kern="1200" dirty="0"/>
            <a:t>: «Айран </a:t>
          </a:r>
          <a:r>
            <a:rPr lang="ru-RU" sz="2400" kern="1200" dirty="0" err="1"/>
            <a:t>сөзі</a:t>
          </a:r>
          <a:r>
            <a:rPr lang="ru-RU" sz="2400" kern="1200" dirty="0"/>
            <a:t> </a:t>
          </a:r>
          <a:r>
            <a:rPr lang="ru-RU" sz="2400" i="1" kern="1200" dirty="0"/>
            <a:t>«</a:t>
          </a:r>
          <a:r>
            <a:rPr lang="ru-RU" sz="2400" i="1" kern="1200" dirty="0" err="1"/>
            <a:t>айыру</a:t>
          </a:r>
          <a:r>
            <a:rPr lang="ru-RU" sz="2400" i="1" kern="1200" dirty="0"/>
            <a:t>, </a:t>
          </a:r>
          <a:r>
            <a:rPr lang="ru-RU" sz="2400" i="1" kern="1200" dirty="0" err="1"/>
            <a:t>бөлу</a:t>
          </a:r>
          <a:r>
            <a:rPr lang="ru-RU" sz="2400" i="1" kern="1200" dirty="0"/>
            <a:t>»</a:t>
          </a:r>
          <a:r>
            <a:rPr lang="ru-RU" sz="2400" kern="1200" dirty="0"/>
            <a:t> </a:t>
          </a:r>
          <a:r>
            <a:rPr lang="ru-RU" sz="2400" kern="1200" dirty="0" err="1"/>
            <a:t>мағынасын</a:t>
          </a:r>
          <a:r>
            <a:rPr lang="ru-RU" sz="2400" kern="1200" dirty="0"/>
            <a:t> </a:t>
          </a:r>
          <a:r>
            <a:rPr lang="ru-RU" sz="2400" kern="1200" dirty="0" err="1"/>
            <a:t>беретін</a:t>
          </a:r>
          <a:r>
            <a:rPr lang="ru-RU" sz="2400" kern="1200" dirty="0"/>
            <a:t> </a:t>
          </a:r>
          <a:r>
            <a:rPr lang="ru-RU" sz="2400" kern="1200" dirty="0" err="1"/>
            <a:t>айыр</a:t>
          </a:r>
          <a:r>
            <a:rPr lang="ru-RU" sz="2400" kern="1200" dirty="0"/>
            <a:t> </a:t>
          </a:r>
          <a:r>
            <a:rPr lang="ru-RU" sz="2400" kern="1200" dirty="0" err="1"/>
            <a:t>етістігіне</a:t>
          </a:r>
          <a:r>
            <a:rPr lang="ru-RU" sz="2400" kern="1200" dirty="0"/>
            <a:t> </a:t>
          </a:r>
          <a:r>
            <a:rPr lang="ru-RU" sz="2400" b="1" kern="1200" dirty="0"/>
            <a:t>–(а)н</a:t>
          </a:r>
          <a:r>
            <a:rPr lang="ru-RU" sz="2400" kern="1200" dirty="0"/>
            <a:t> </a:t>
          </a:r>
          <a:r>
            <a:rPr lang="ru-RU" sz="2400" kern="1200" dirty="0" err="1"/>
            <a:t>зат</a:t>
          </a:r>
          <a:r>
            <a:rPr lang="ru-RU" sz="2400" kern="1200" dirty="0"/>
            <a:t> </a:t>
          </a:r>
          <a:r>
            <a:rPr lang="ru-RU" sz="2400" kern="1200" dirty="0" err="1"/>
            <a:t>есім</a:t>
          </a:r>
          <a:r>
            <a:rPr lang="ru-RU" sz="2400" kern="1200" dirty="0"/>
            <a:t> </a:t>
          </a:r>
          <a:r>
            <a:rPr lang="ru-RU" sz="2400" kern="1200" dirty="0" err="1"/>
            <a:t>жасаушы</a:t>
          </a:r>
          <a:r>
            <a:rPr lang="ru-RU" sz="2400" kern="1200" dirty="0"/>
            <a:t> </a:t>
          </a:r>
          <a:r>
            <a:rPr lang="ru-RU" sz="2400" kern="1200" dirty="0" err="1"/>
            <a:t>тұлғаның</a:t>
          </a:r>
          <a:r>
            <a:rPr lang="ru-RU" sz="2400" kern="1200" dirty="0"/>
            <a:t> </a:t>
          </a:r>
          <a:r>
            <a:rPr lang="ru-RU" sz="2400" kern="1200" dirty="0" err="1"/>
            <a:t>қатысу</a:t>
          </a:r>
          <a:r>
            <a:rPr lang="ru-RU" sz="2400" kern="1200" dirty="0"/>
            <a:t> </a:t>
          </a:r>
          <a:r>
            <a:rPr lang="ru-RU" sz="2400" kern="1200" dirty="0" err="1"/>
            <a:t>арқылы</a:t>
          </a:r>
          <a:r>
            <a:rPr lang="ru-RU" sz="2400" kern="1200" dirty="0"/>
            <a:t> </a:t>
          </a:r>
          <a:r>
            <a:rPr lang="ru-RU" sz="2400" kern="1200" dirty="0" err="1"/>
            <a:t>жасалған</a:t>
          </a:r>
          <a:r>
            <a:rPr lang="ru-RU" sz="2400" kern="1200" dirty="0"/>
            <a:t>. </a:t>
          </a:r>
          <a:r>
            <a:rPr lang="ru-RU" sz="2400" kern="1200" dirty="0" err="1"/>
            <a:t>Бұл</a:t>
          </a:r>
          <a:r>
            <a:rPr lang="ru-RU" sz="2400" kern="1200" dirty="0"/>
            <a:t> </a:t>
          </a:r>
          <a:r>
            <a:rPr lang="ru-RU" sz="2400" kern="1200" dirty="0" err="1"/>
            <a:t>сөз</a:t>
          </a:r>
          <a:r>
            <a:rPr lang="ru-RU" sz="2400" kern="1200" dirty="0"/>
            <a:t> </a:t>
          </a:r>
          <a:r>
            <a:rPr lang="ru-RU" sz="2400" kern="1200" dirty="0" err="1"/>
            <a:t>майдың</a:t>
          </a:r>
          <a:r>
            <a:rPr lang="ru-RU" sz="2400" kern="1200" dirty="0"/>
            <a:t> </a:t>
          </a:r>
          <a:r>
            <a:rPr lang="ru-RU" sz="2400" kern="1200" dirty="0" err="1"/>
            <a:t>сүттен</a:t>
          </a:r>
          <a:r>
            <a:rPr lang="ru-RU" sz="2400" kern="1200" dirty="0"/>
            <a:t> </a:t>
          </a:r>
          <a:r>
            <a:rPr lang="ru-RU" sz="2400" kern="1200" dirty="0" err="1"/>
            <a:t>бөліну</a:t>
          </a:r>
          <a:r>
            <a:rPr lang="ru-RU" sz="2400" kern="1200" dirty="0"/>
            <a:t> </a:t>
          </a:r>
          <a:r>
            <a:rPr lang="ru-RU" sz="2400" kern="1200" dirty="0" err="1"/>
            <a:t>процессін</a:t>
          </a:r>
          <a:r>
            <a:rPr lang="ru-RU" sz="2400" kern="1200" dirty="0"/>
            <a:t> </a:t>
          </a:r>
          <a:r>
            <a:rPr lang="ru-RU" sz="2400" kern="1200" dirty="0" err="1"/>
            <a:t>сипаттайды</a:t>
          </a:r>
          <a:r>
            <a:rPr lang="ru-RU" sz="2400" kern="1200" dirty="0"/>
            <a:t>»,-</a:t>
          </a:r>
          <a:r>
            <a:rPr lang="ru-RU" sz="2400" kern="1200" dirty="0" err="1"/>
            <a:t>деп</a:t>
          </a:r>
          <a:r>
            <a:rPr lang="ru-RU" sz="2400" kern="1200" dirty="0"/>
            <a:t> </a:t>
          </a:r>
          <a:r>
            <a:rPr lang="ru-RU" sz="2400" kern="1200" dirty="0" err="1"/>
            <a:t>жазады</a:t>
          </a:r>
          <a:r>
            <a:rPr lang="ru-RU" sz="2400" kern="1200" dirty="0"/>
            <a:t>. </a:t>
          </a:r>
        </a:p>
      </dsp:txBody>
      <dsp:txXfrm>
        <a:off x="98694" y="118824"/>
        <a:ext cx="8937468" cy="1824371"/>
      </dsp:txXfrm>
    </dsp:sp>
    <dsp:sp modelId="{021EBE21-097F-4F43-9320-F121DC6BCF27}">
      <dsp:nvSpPr>
        <dsp:cNvPr id="0" name=""/>
        <dsp:cNvSpPr/>
      </dsp:nvSpPr>
      <dsp:spPr>
        <a:xfrm>
          <a:off x="0" y="2111010"/>
          <a:ext cx="9134856" cy="202175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/>
            <a:t>Қазақ</a:t>
          </a:r>
          <a:r>
            <a:rPr lang="ru-RU" sz="2400" kern="1200" dirty="0"/>
            <a:t> </a:t>
          </a:r>
          <a:r>
            <a:rPr lang="ru-RU" sz="2400" kern="1200" dirty="0" err="1"/>
            <a:t>тілінде</a:t>
          </a:r>
          <a:r>
            <a:rPr lang="ru-RU" sz="2400" kern="1200" dirty="0"/>
            <a:t> айран-</a:t>
          </a:r>
          <a:r>
            <a:rPr lang="ru-RU" sz="2400" kern="1200" dirty="0" err="1"/>
            <a:t>топыр</a:t>
          </a:r>
          <a:r>
            <a:rPr lang="ru-RU" sz="2400" kern="1200" dirty="0"/>
            <a:t> </a:t>
          </a:r>
          <a:r>
            <a:rPr lang="ru-RU" sz="2400" kern="1200" dirty="0" err="1"/>
            <a:t>болды</a:t>
          </a:r>
          <a:r>
            <a:rPr lang="ru-RU" sz="2400" kern="1200" dirty="0"/>
            <a:t>, айран-</a:t>
          </a:r>
          <a:r>
            <a:rPr lang="ru-RU" sz="2400" kern="1200" dirty="0" err="1"/>
            <a:t>асыр</a:t>
          </a:r>
          <a:r>
            <a:rPr lang="ru-RU" sz="2400" kern="1200" dirty="0"/>
            <a:t> </a:t>
          </a:r>
          <a:r>
            <a:rPr lang="ru-RU" sz="2400" kern="1200" dirty="0" err="1"/>
            <a:t>қылды</a:t>
          </a:r>
          <a:r>
            <a:rPr lang="ru-RU" sz="2400" kern="1200" dirty="0"/>
            <a:t> </a:t>
          </a:r>
          <a:r>
            <a:rPr lang="ru-RU" sz="2400" kern="1200" dirty="0" err="1"/>
            <a:t>қылды</a:t>
          </a:r>
          <a:r>
            <a:rPr lang="ru-RU" sz="2400" kern="1200" dirty="0"/>
            <a:t> </a:t>
          </a:r>
          <a:r>
            <a:rPr lang="ru-RU" sz="2400" kern="1200" dirty="0" err="1"/>
            <a:t>деген</a:t>
          </a:r>
          <a:r>
            <a:rPr lang="ru-RU" sz="2400" kern="1200" dirty="0"/>
            <a:t> </a:t>
          </a:r>
          <a:r>
            <a:rPr lang="ru-RU" sz="2400" kern="1200" dirty="0" err="1"/>
            <a:t>сөз</a:t>
          </a:r>
          <a:r>
            <a:rPr lang="ru-RU" sz="2400" kern="1200" dirty="0"/>
            <a:t> </a:t>
          </a:r>
          <a:r>
            <a:rPr lang="ru-RU" sz="2400" kern="1200" dirty="0" err="1"/>
            <a:t>тіркестері</a:t>
          </a:r>
          <a:r>
            <a:rPr lang="ru-RU" sz="2400" kern="1200" dirty="0"/>
            <a:t> </a:t>
          </a:r>
          <a:r>
            <a:rPr lang="ru-RU" sz="2400" kern="1200" dirty="0" err="1"/>
            <a:t>жиі</a:t>
          </a:r>
          <a:r>
            <a:rPr lang="ru-RU" sz="2400" kern="1200" dirty="0"/>
            <a:t> </a:t>
          </a:r>
          <a:r>
            <a:rPr lang="ru-RU" sz="2400" kern="1200" dirty="0" err="1"/>
            <a:t>қолданылады</a:t>
          </a:r>
          <a:r>
            <a:rPr lang="ru-RU" sz="2400" kern="1200" dirty="0"/>
            <a:t>. </a:t>
          </a:r>
          <a:r>
            <a:rPr lang="ru-RU" sz="2400" kern="1200" dirty="0" err="1"/>
            <a:t>Бұдан</a:t>
          </a:r>
          <a:r>
            <a:rPr lang="ru-RU" sz="2400" kern="1200" dirty="0"/>
            <a:t> </a:t>
          </a:r>
          <a:r>
            <a:rPr lang="ru-RU" sz="2400" kern="1200" dirty="0" err="1"/>
            <a:t>шығатын</a:t>
          </a:r>
          <a:r>
            <a:rPr lang="ru-RU" sz="2400" kern="1200" dirty="0"/>
            <a:t> </a:t>
          </a:r>
          <a:r>
            <a:rPr lang="ru-RU" sz="2400" kern="1200" dirty="0" err="1"/>
            <a:t>қорытынды</a:t>
          </a:r>
          <a:r>
            <a:rPr lang="ru-RU" sz="2400" kern="1200" dirty="0"/>
            <a:t> «айран» </a:t>
          </a:r>
          <a:r>
            <a:rPr lang="ru-RU" sz="2400" kern="1200" dirty="0" err="1"/>
            <a:t>сөзінің</a:t>
          </a:r>
          <a:r>
            <a:rPr lang="ru-RU" sz="2400" kern="1200" dirty="0"/>
            <a:t> </a:t>
          </a:r>
          <a:r>
            <a:rPr lang="ru-RU" sz="2400" kern="1200" dirty="0" err="1"/>
            <a:t>шығу</a:t>
          </a:r>
          <a:r>
            <a:rPr lang="ru-RU" sz="2400" kern="1200" dirty="0"/>
            <a:t> </a:t>
          </a:r>
          <a:r>
            <a:rPr lang="ru-RU" sz="2400" kern="1200" dirty="0" err="1"/>
            <a:t>уәжі</a:t>
          </a:r>
          <a:r>
            <a:rPr lang="ru-RU" sz="2400" kern="1200" dirty="0"/>
            <a:t> </a:t>
          </a:r>
          <a:r>
            <a:rPr lang="ru-RU" sz="2400" u="sng" kern="1200" dirty="0"/>
            <a:t>«</a:t>
          </a:r>
          <a:r>
            <a:rPr lang="ru-RU" sz="2400" u="sng" kern="1200" dirty="0" err="1"/>
            <a:t>бөліну</a:t>
          </a:r>
          <a:r>
            <a:rPr lang="ru-RU" sz="2400" u="sng" kern="1200" dirty="0"/>
            <a:t>, </a:t>
          </a:r>
          <a:r>
            <a:rPr lang="ru-RU" sz="2400" u="sng" kern="1200" dirty="0" err="1"/>
            <a:t>ажыратылу</a:t>
          </a:r>
          <a:r>
            <a:rPr lang="ru-RU" sz="2400" u="sng" kern="1200" dirty="0"/>
            <a:t>, </a:t>
          </a:r>
          <a:r>
            <a:rPr lang="ru-RU" sz="2400" u="sng" kern="1200" dirty="0" err="1"/>
            <a:t>айырылу</a:t>
          </a:r>
          <a:r>
            <a:rPr lang="ru-RU" sz="2400" u="sng" kern="1200" dirty="0"/>
            <a:t>»</a:t>
          </a:r>
          <a:r>
            <a:rPr lang="ru-RU" sz="2400" kern="1200" dirty="0"/>
            <a:t> </a:t>
          </a:r>
          <a:r>
            <a:rPr lang="ru-RU" sz="2400" kern="1200" dirty="0" err="1"/>
            <a:t>іс-қимылдарының</a:t>
          </a:r>
          <a:r>
            <a:rPr lang="ru-RU" sz="2400" kern="1200" dirty="0"/>
            <a:t> </a:t>
          </a:r>
          <a:r>
            <a:rPr lang="ru-RU" sz="2400" kern="1200" dirty="0" err="1"/>
            <a:t>негізінде</a:t>
          </a:r>
          <a:r>
            <a:rPr lang="ru-RU" sz="2400" kern="1200" dirty="0"/>
            <a:t> </a:t>
          </a:r>
          <a:r>
            <a:rPr lang="ru-RU" sz="2400" kern="1200" dirty="0" err="1"/>
            <a:t>шыққан</a:t>
          </a:r>
          <a:r>
            <a:rPr lang="ru-RU" sz="2400" kern="1200" dirty="0"/>
            <a:t>. [3.19]</a:t>
          </a:r>
        </a:p>
      </dsp:txBody>
      <dsp:txXfrm>
        <a:off x="98694" y="2209704"/>
        <a:ext cx="8937468" cy="18243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5A36A-7796-400B-98E4-4B9B03115F32}">
      <dsp:nvSpPr>
        <dsp:cNvPr id="0" name=""/>
        <dsp:cNvSpPr/>
      </dsp:nvSpPr>
      <dsp:spPr>
        <a:xfrm rot="5400000">
          <a:off x="5584466" y="-518823"/>
          <a:ext cx="5412187" cy="78028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Бөрікті тастап, бөріден кұтылуға болмайды.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Бас — бөріктің қалыбы.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Бөрік – басқа көрік.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Тентекті тентек десең,</a:t>
          </a:r>
          <a:br>
            <a:rPr lang="ru-RU" sz="2000" kern="1200"/>
          </a:br>
          <a:r>
            <a:rPr lang="ru-RU" sz="2000" kern="1200"/>
            <a:t>Бөркі қазандай болады.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Осы киізден бізге де бөрік шығар.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Жаулық кигеннің бәрі қатын емес.</a:t>
          </a:r>
          <a:br>
            <a:rPr lang="ru-RU" sz="2000" kern="1200"/>
          </a:br>
          <a:r>
            <a:rPr lang="ru-RU" sz="2000" kern="1200"/>
            <a:t>Бөрік кигеннің бәрі батыр емес.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Я басқа бөрене тиеді,</a:t>
          </a:r>
          <a:br>
            <a:rPr lang="ru-RU" sz="2000" kern="1200"/>
          </a:br>
          <a:r>
            <a:rPr lang="ru-RU" sz="2000" kern="1200"/>
            <a:t>Я бөрік киеді.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Бөрік бассыз болмас.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Ақымаққа бөркін ал десең,</a:t>
          </a:r>
          <a:br>
            <a:rPr lang="ru-RU" sz="2000" kern="1200"/>
          </a:br>
          <a:r>
            <a:rPr lang="ru-RU" sz="2000" kern="1200"/>
            <a:t>Басын алады.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Бөріктінің намысы бір.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Бөрік астында бөрі бар.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/>
            <a:t>Бас сау болса, басқа бөрік табылар.</a:t>
          </a:r>
        </a:p>
      </dsp:txBody>
      <dsp:txXfrm rot="-5400000">
        <a:off x="4389120" y="940724"/>
        <a:ext cx="7538679" cy="4883785"/>
      </dsp:txXfrm>
    </dsp:sp>
    <dsp:sp modelId="{CEC419B1-9172-4E31-8B07-905FFD3703D2}">
      <dsp:nvSpPr>
        <dsp:cNvPr id="0" name=""/>
        <dsp:cNvSpPr/>
      </dsp:nvSpPr>
      <dsp:spPr>
        <a:xfrm>
          <a:off x="0" y="0"/>
          <a:ext cx="4389120" cy="6765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/>
            <a:t>Бөрікке байланысты мақал-мәтелдер:</a:t>
          </a:r>
        </a:p>
      </dsp:txBody>
      <dsp:txXfrm>
        <a:off x="214259" y="214259"/>
        <a:ext cx="3960602" cy="63367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B0148-4C90-44D0-9E70-1C5F364985B2}">
      <dsp:nvSpPr>
        <dsp:cNvPr id="0" name=""/>
        <dsp:cNvSpPr/>
      </dsp:nvSpPr>
      <dsp:spPr>
        <a:xfrm>
          <a:off x="0" y="0"/>
          <a:ext cx="1219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17777-6E05-491C-A4CF-8B9BB0EEA9E3}">
      <dsp:nvSpPr>
        <dsp:cNvPr id="0" name=""/>
        <dsp:cNvSpPr/>
      </dsp:nvSpPr>
      <dsp:spPr>
        <a:xfrm>
          <a:off x="0" y="0"/>
          <a:ext cx="2438400" cy="685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300" kern="1200" dirty="0"/>
            <a:t>БӨРІК.</a:t>
          </a:r>
        </a:p>
      </dsp:txBody>
      <dsp:txXfrm>
        <a:off x="0" y="0"/>
        <a:ext cx="2438400" cy="6858000"/>
      </dsp:txXfrm>
    </dsp:sp>
    <dsp:sp modelId="{BECF2671-0A57-48FA-9220-CBBC6312ABA4}">
      <dsp:nvSpPr>
        <dsp:cNvPr id="0" name=""/>
        <dsp:cNvSpPr/>
      </dsp:nvSpPr>
      <dsp:spPr>
        <a:xfrm>
          <a:off x="2621280" y="80618"/>
          <a:ext cx="9570720" cy="1612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Жиегіне</a:t>
          </a:r>
          <a:r>
            <a:rPr lang="ru-RU" sz="1800" kern="1200" dirty="0"/>
            <a:t> </a:t>
          </a:r>
          <a:r>
            <a:rPr lang="ru-RU" sz="1800" kern="1200" dirty="0" err="1"/>
            <a:t>теріден</a:t>
          </a:r>
          <a:r>
            <a:rPr lang="ru-RU" sz="1800" kern="1200" dirty="0"/>
            <a:t> </a:t>
          </a:r>
          <a:r>
            <a:rPr lang="ru-RU" sz="1800" kern="1200" dirty="0" err="1"/>
            <a:t>әдіп</a:t>
          </a:r>
          <a:r>
            <a:rPr lang="ru-RU" sz="1800" kern="1200" dirty="0"/>
            <a:t> </a:t>
          </a:r>
          <a:r>
            <a:rPr lang="ru-RU" sz="1800" kern="1200" dirty="0" err="1"/>
            <a:t>басылған</a:t>
          </a:r>
          <a:r>
            <a:rPr lang="ru-RU" sz="1800" kern="1200" dirty="0"/>
            <a:t>, </a:t>
          </a:r>
          <a:r>
            <a:rPr lang="ru-RU" sz="1800" kern="1200" dirty="0" err="1"/>
            <a:t>жұрындалған</a:t>
          </a:r>
          <a:r>
            <a:rPr lang="ru-RU" sz="1800" kern="1200" dirty="0"/>
            <a:t>, </a:t>
          </a:r>
          <a:r>
            <a:rPr lang="ru-RU" sz="1800" kern="1200" dirty="0" err="1"/>
            <a:t>жұқа</a:t>
          </a:r>
          <a:r>
            <a:rPr lang="ru-RU" sz="1800" kern="1200" dirty="0"/>
            <a:t> </a:t>
          </a:r>
          <a:r>
            <a:rPr lang="ru-RU" sz="1800" kern="1200" dirty="0" err="1"/>
            <a:t>жүн</a:t>
          </a:r>
          <a:r>
            <a:rPr lang="ru-RU" sz="1800" kern="1200" dirty="0"/>
            <a:t> </a:t>
          </a:r>
          <a:r>
            <a:rPr lang="ru-RU" sz="1800" kern="1200" dirty="0" err="1"/>
            <a:t>немесе</a:t>
          </a:r>
          <a:r>
            <a:rPr lang="ru-RU" sz="1800" kern="1200" dirty="0"/>
            <a:t> </a:t>
          </a:r>
          <a:r>
            <a:rPr lang="ru-RU" sz="1800" kern="1200" dirty="0" err="1"/>
            <a:t>жібек</a:t>
          </a:r>
          <a:r>
            <a:rPr lang="ru-RU" sz="1800" kern="1200" dirty="0"/>
            <a:t> </a:t>
          </a:r>
          <a:r>
            <a:rPr lang="ru-RU" sz="1800" kern="1200" dirty="0" err="1"/>
            <a:t>материалмен</a:t>
          </a:r>
          <a:r>
            <a:rPr lang="ru-RU" sz="1800" kern="1200" dirty="0"/>
            <a:t> </a:t>
          </a:r>
          <a:r>
            <a:rPr lang="ru-RU" sz="1800" kern="1200" dirty="0" err="1"/>
            <a:t>тысталған</a:t>
          </a:r>
          <a:r>
            <a:rPr lang="ru-RU" sz="1800" kern="1200" dirty="0"/>
            <a:t> </a:t>
          </a:r>
          <a:r>
            <a:rPr lang="ru-RU" sz="1800" kern="1200" dirty="0" err="1"/>
            <a:t>құлақсыз</a:t>
          </a:r>
          <a:r>
            <a:rPr lang="ru-RU" sz="1800" kern="1200" dirty="0"/>
            <a:t> </a:t>
          </a:r>
          <a:r>
            <a:rPr lang="ru-RU" sz="1800" kern="1200" dirty="0" err="1"/>
            <a:t>маусымдық</a:t>
          </a:r>
          <a:r>
            <a:rPr lang="ru-RU" sz="1800" kern="1200" dirty="0"/>
            <a:t> </a:t>
          </a:r>
          <a:r>
            <a:rPr lang="ru-RU" sz="1800" kern="1200" dirty="0" err="1"/>
            <a:t>баскиім</a:t>
          </a:r>
          <a:r>
            <a:rPr lang="ru-RU" sz="1800" kern="1200" dirty="0"/>
            <a:t>.</a:t>
          </a:r>
        </a:p>
      </dsp:txBody>
      <dsp:txXfrm>
        <a:off x="2621280" y="80618"/>
        <a:ext cx="9570720" cy="1612366"/>
      </dsp:txXfrm>
    </dsp:sp>
    <dsp:sp modelId="{7E91BCA9-D17C-4DF6-8196-E72E4A991904}">
      <dsp:nvSpPr>
        <dsp:cNvPr id="0" name=""/>
        <dsp:cNvSpPr/>
      </dsp:nvSpPr>
      <dsp:spPr>
        <a:xfrm>
          <a:off x="2438400" y="1692985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FFB86-D387-4C69-ADAF-9B7E4E30489D}">
      <dsp:nvSpPr>
        <dsp:cNvPr id="0" name=""/>
        <dsp:cNvSpPr/>
      </dsp:nvSpPr>
      <dsp:spPr>
        <a:xfrm>
          <a:off x="2621280" y="1773603"/>
          <a:ext cx="9570720" cy="1612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/>
            <a:t>Түркімен</a:t>
          </a:r>
          <a:r>
            <a:rPr lang="ru-RU" sz="1800" b="1" kern="1200" dirty="0"/>
            <a:t> </a:t>
          </a:r>
          <a:r>
            <a:rPr lang="ru-RU" sz="1800" b="1" kern="1200" dirty="0" err="1"/>
            <a:t>тілінде</a:t>
          </a:r>
          <a:r>
            <a:rPr lang="ru-RU" sz="1800" b="1" kern="1200" dirty="0"/>
            <a:t> </a:t>
          </a:r>
          <a:r>
            <a:rPr lang="ru-RU" sz="1800" kern="1200" dirty="0" err="1"/>
            <a:t>бөрік</a:t>
          </a:r>
          <a:r>
            <a:rPr lang="ru-RU" sz="1800" kern="1200" dirty="0"/>
            <a:t> в</a:t>
          </a:r>
          <a:r>
            <a:rPr lang="en-US" sz="1800" kern="1200" dirty="0"/>
            <a:t>ö: </a:t>
          </a:r>
          <a:r>
            <a:rPr lang="en-US" sz="1800" kern="1200" dirty="0" err="1"/>
            <a:t>rü</a:t>
          </a:r>
          <a:r>
            <a:rPr lang="ru-RU" sz="1800" kern="1200" dirty="0"/>
            <a:t>к </a:t>
          </a:r>
          <a:r>
            <a:rPr lang="ru-RU" sz="1800" kern="1200" dirty="0" err="1"/>
            <a:t>деп</a:t>
          </a:r>
          <a:r>
            <a:rPr lang="ru-RU" sz="1800" kern="1200" dirty="0"/>
            <a:t>, ал, </a:t>
          </a:r>
          <a:r>
            <a:rPr lang="ru-RU" sz="1800" kern="1200" dirty="0" err="1"/>
            <a:t>чулым</a:t>
          </a:r>
          <a:r>
            <a:rPr lang="ru-RU" sz="1800" kern="1200" dirty="0"/>
            <a:t> – </a:t>
          </a:r>
          <a:r>
            <a:rPr lang="ru-RU" sz="1800" kern="1200" dirty="0" err="1"/>
            <a:t>түрік</a:t>
          </a:r>
          <a:r>
            <a:rPr lang="ru-RU" sz="1800" kern="1200" dirty="0"/>
            <a:t> </a:t>
          </a:r>
          <a:r>
            <a:rPr lang="ru-RU" sz="1800" kern="1200" dirty="0" err="1"/>
            <a:t>тілінде</a:t>
          </a:r>
          <a:r>
            <a:rPr lang="ru-RU" sz="1800" kern="1200" dirty="0"/>
            <a:t> р</a:t>
          </a:r>
          <a:r>
            <a:rPr lang="en-US" sz="1800" kern="1200" dirty="0"/>
            <a:t>ö: </a:t>
          </a:r>
          <a:r>
            <a:rPr lang="en-US" sz="1800" kern="1200" dirty="0" err="1"/>
            <a:t>rü</a:t>
          </a:r>
          <a:r>
            <a:rPr lang="ru-RU" sz="1800" kern="1200" dirty="0"/>
            <a:t>к </a:t>
          </a:r>
          <a:r>
            <a:rPr lang="ru-RU" sz="1800" kern="1200" dirty="0" err="1"/>
            <a:t>деп</a:t>
          </a:r>
          <a:r>
            <a:rPr lang="ru-RU" sz="1800" kern="1200" dirty="0"/>
            <a:t> </a:t>
          </a:r>
          <a:r>
            <a:rPr lang="ru-RU" sz="1800" kern="1200" dirty="0" err="1"/>
            <a:t>беріледі</a:t>
          </a:r>
          <a:r>
            <a:rPr lang="ru-RU" sz="1800" kern="1200" dirty="0"/>
            <a:t>.</a:t>
          </a:r>
        </a:p>
      </dsp:txBody>
      <dsp:txXfrm>
        <a:off x="2621280" y="1773603"/>
        <a:ext cx="9570720" cy="1612366"/>
      </dsp:txXfrm>
    </dsp:sp>
    <dsp:sp modelId="{9F00D58F-965F-4CBD-897B-94D484F38AEB}">
      <dsp:nvSpPr>
        <dsp:cNvPr id="0" name=""/>
        <dsp:cNvSpPr/>
      </dsp:nvSpPr>
      <dsp:spPr>
        <a:xfrm>
          <a:off x="2438400" y="3385970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1C9F0-BBA9-46DA-8A2D-6002A433FAA5}">
      <dsp:nvSpPr>
        <dsp:cNvPr id="0" name=""/>
        <dsp:cNvSpPr/>
      </dsp:nvSpPr>
      <dsp:spPr>
        <a:xfrm>
          <a:off x="2621280" y="3466588"/>
          <a:ext cx="9570720" cy="1612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Р.М. </a:t>
          </a:r>
          <a:r>
            <a:rPr lang="ru-RU" sz="1800" b="1" kern="1200" dirty="0" err="1"/>
            <a:t>Бирюкович</a:t>
          </a:r>
          <a:r>
            <a:rPr lang="ru-RU" sz="1800" b="1" kern="1200" dirty="0"/>
            <a:t> </a:t>
          </a:r>
          <a:r>
            <a:rPr lang="ru-RU" sz="1800" kern="1200" dirty="0" err="1"/>
            <a:t>түркімен</a:t>
          </a:r>
          <a:r>
            <a:rPr lang="ru-RU" sz="1800" kern="1200" dirty="0"/>
            <a:t> </a:t>
          </a:r>
          <a:r>
            <a:rPr lang="ru-RU" sz="1800" kern="1200" dirty="0" err="1"/>
            <a:t>сөздерінің</a:t>
          </a:r>
          <a:r>
            <a:rPr lang="ru-RU" sz="1800" kern="1200" dirty="0"/>
            <a:t> </a:t>
          </a:r>
          <a:r>
            <a:rPr lang="ru-RU" sz="1800" kern="1200" dirty="0" err="1"/>
            <a:t>бірінші</a:t>
          </a:r>
          <a:r>
            <a:rPr lang="ru-RU" sz="1800" kern="1200" dirty="0"/>
            <a:t> </a:t>
          </a:r>
          <a:r>
            <a:rPr lang="ru-RU" sz="1800" kern="1200" dirty="0" err="1"/>
            <a:t>буынында</a:t>
          </a:r>
          <a:r>
            <a:rPr lang="ru-RU" sz="1800" kern="1200" dirty="0"/>
            <a:t> </a:t>
          </a:r>
          <a:r>
            <a:rPr lang="ru-RU" sz="1800" kern="1200" dirty="0" err="1"/>
            <a:t>чулым</a:t>
          </a:r>
          <a:r>
            <a:rPr lang="ru-RU" sz="1800" kern="1200" dirty="0"/>
            <a:t> – </a:t>
          </a:r>
          <a:r>
            <a:rPr lang="ru-RU" sz="1800" kern="1200" dirty="0" err="1"/>
            <a:t>түрік</a:t>
          </a:r>
          <a:r>
            <a:rPr lang="ru-RU" sz="1800" kern="1200" dirty="0"/>
            <a:t> </a:t>
          </a:r>
          <a:r>
            <a:rPr lang="ru-RU" sz="1800" kern="1200" dirty="0" err="1"/>
            <a:t>параллелі</a:t>
          </a:r>
          <a:r>
            <a:rPr lang="ru-RU" sz="1800" kern="1200" dirty="0"/>
            <a:t> бар </a:t>
          </a:r>
          <a:r>
            <a:rPr lang="ru-RU" sz="1800" kern="1200" dirty="0" err="1"/>
            <a:t>екендігін</a:t>
          </a:r>
          <a:r>
            <a:rPr lang="ru-RU" sz="1800" kern="1200" dirty="0"/>
            <a:t> </a:t>
          </a:r>
          <a:r>
            <a:rPr lang="ru-RU" sz="1800" kern="1200" dirty="0" err="1"/>
            <a:t>айтады</a:t>
          </a:r>
          <a:r>
            <a:rPr lang="ru-RU" sz="1800" kern="1200" dirty="0"/>
            <a:t>. </a:t>
          </a:r>
          <a:r>
            <a:rPr lang="ru-RU" sz="1800" kern="1200" dirty="0" err="1"/>
            <a:t>Башқұрт</a:t>
          </a:r>
          <a:r>
            <a:rPr lang="ru-RU" sz="1800" kern="1200" dirty="0"/>
            <a:t> </a:t>
          </a:r>
          <a:r>
            <a:rPr lang="ru-RU" sz="1800" kern="1200" dirty="0" err="1"/>
            <a:t>және</a:t>
          </a:r>
          <a:r>
            <a:rPr lang="ru-RU" sz="1800" kern="1200" dirty="0"/>
            <a:t> татар </a:t>
          </a:r>
          <a:r>
            <a:rPr lang="ru-RU" sz="1800" kern="1200" dirty="0" err="1"/>
            <a:t>тілдерінде</a:t>
          </a:r>
          <a:r>
            <a:rPr lang="ru-RU" sz="1800" kern="1200" dirty="0"/>
            <a:t> </a:t>
          </a:r>
          <a:r>
            <a:rPr lang="ru-RU" sz="1800" kern="1200" dirty="0" err="1"/>
            <a:t>бөрі</a:t>
          </a:r>
          <a:r>
            <a:rPr lang="ru-RU" sz="1800" kern="1200" dirty="0"/>
            <a:t> – в</a:t>
          </a:r>
          <a:r>
            <a:rPr lang="en-US" sz="1800" kern="1200" dirty="0"/>
            <a:t>ü</a:t>
          </a:r>
          <a:r>
            <a:rPr lang="ru-RU" sz="1800" kern="1200" dirty="0"/>
            <a:t>н, ал якут р</a:t>
          </a:r>
          <a:r>
            <a:rPr lang="en-US" sz="1800" kern="1200" dirty="0"/>
            <a:t>ü: r; </a:t>
          </a:r>
          <a:r>
            <a:rPr lang="ru-RU" sz="1800" kern="1200" dirty="0" err="1"/>
            <a:t>алт</a:t>
          </a:r>
          <a:r>
            <a:rPr lang="ru-RU" sz="1800" kern="1200" dirty="0"/>
            <a:t>., </a:t>
          </a:r>
          <a:r>
            <a:rPr lang="en-US" sz="1800" kern="1200" dirty="0" err="1"/>
            <a:t>müre</a:t>
          </a:r>
          <a:r>
            <a:rPr lang="en-US" sz="1800" kern="1200" dirty="0"/>
            <a:t> ~ </a:t>
          </a:r>
          <a:r>
            <a:rPr lang="en-US" sz="1800" kern="1200" dirty="0" err="1"/>
            <a:t>mörü</a:t>
          </a:r>
          <a:r>
            <a:rPr lang="en-US" sz="1800" kern="1200" dirty="0"/>
            <a:t> / </a:t>
          </a:r>
          <a:r>
            <a:rPr lang="ru-RU" sz="1800" kern="1200" dirty="0"/>
            <a:t>в</a:t>
          </a:r>
          <a:r>
            <a:rPr lang="en-US" sz="1800" kern="1200" dirty="0" err="1"/>
            <a:t>ürü</a:t>
          </a:r>
          <a:r>
            <a:rPr lang="en-US" sz="1800" kern="1200" dirty="0"/>
            <a:t> – </a:t>
          </a:r>
          <a:r>
            <a:rPr lang="ru-RU" sz="1800" kern="1200" dirty="0" err="1"/>
            <a:t>қасқыр</a:t>
          </a:r>
          <a:r>
            <a:rPr lang="ru-RU" sz="1800" kern="1200" dirty="0"/>
            <a:t>. </a:t>
          </a:r>
          <a:r>
            <a:rPr lang="ru-RU" sz="1800" kern="1200" dirty="0" err="1"/>
            <a:t>Бөрі</a:t>
          </a:r>
          <a:r>
            <a:rPr lang="ru-RU" sz="1800" kern="1200" dirty="0"/>
            <a:t> </a:t>
          </a:r>
          <a:r>
            <a:rPr lang="ru-RU" sz="1800" kern="1200" dirty="0" err="1"/>
            <a:t>сөзі</a:t>
          </a:r>
          <a:r>
            <a:rPr lang="ru-RU" sz="1800" kern="1200" dirty="0"/>
            <a:t> </a:t>
          </a:r>
          <a:r>
            <a:rPr lang="ru-RU" sz="1800" kern="1200" dirty="0" err="1"/>
            <a:t>тувин</a:t>
          </a:r>
          <a:r>
            <a:rPr lang="ru-RU" sz="1800" kern="1200" dirty="0"/>
            <a:t> </a:t>
          </a:r>
          <a:r>
            <a:rPr lang="ru-RU" sz="1800" kern="1200" dirty="0" err="1"/>
            <a:t>тілдерінің</a:t>
          </a:r>
          <a:r>
            <a:rPr lang="ru-RU" sz="1800" kern="1200" dirty="0"/>
            <a:t> </a:t>
          </a:r>
          <a:r>
            <a:rPr lang="ru-RU" sz="1800" kern="1200" dirty="0" err="1"/>
            <a:t>кейбір</a:t>
          </a:r>
          <a:r>
            <a:rPr lang="ru-RU" sz="1800" kern="1200" dirty="0"/>
            <a:t> </a:t>
          </a:r>
          <a:r>
            <a:rPr lang="ru-RU" sz="1800" kern="1200" dirty="0" err="1"/>
            <a:t>диалектілерінде</a:t>
          </a:r>
          <a:r>
            <a:rPr lang="ru-RU" sz="1800" kern="1200" dirty="0"/>
            <a:t> </a:t>
          </a:r>
          <a:r>
            <a:rPr lang="ru-RU" sz="1800" kern="1200" dirty="0" err="1"/>
            <a:t>бөрік</a:t>
          </a:r>
          <a:r>
            <a:rPr lang="ru-RU" sz="1800" kern="1200" dirty="0"/>
            <a:t>//</a:t>
          </a:r>
          <a:r>
            <a:rPr lang="en-US" sz="1800" kern="1200" dirty="0" err="1"/>
            <a:t>börük</a:t>
          </a:r>
          <a:r>
            <a:rPr lang="en-US" sz="1800" kern="1200" dirty="0"/>
            <a:t> </a:t>
          </a:r>
          <a:r>
            <a:rPr lang="ru-RU" sz="1800" kern="1200" dirty="0" err="1"/>
            <a:t>түрінде</a:t>
          </a:r>
          <a:r>
            <a:rPr lang="ru-RU" sz="1800" kern="1200" dirty="0"/>
            <a:t> </a:t>
          </a:r>
          <a:r>
            <a:rPr lang="ru-RU" sz="1800" kern="1200" dirty="0" err="1"/>
            <a:t>қолданылады</a:t>
          </a:r>
          <a:r>
            <a:rPr lang="ru-RU" sz="1800" kern="1200" dirty="0"/>
            <a:t>.</a:t>
          </a:r>
        </a:p>
      </dsp:txBody>
      <dsp:txXfrm>
        <a:off x="2621280" y="3466588"/>
        <a:ext cx="9570720" cy="1612366"/>
      </dsp:txXfrm>
    </dsp:sp>
    <dsp:sp modelId="{06C2B205-08D9-4AC0-A668-A4C79579975A}">
      <dsp:nvSpPr>
        <dsp:cNvPr id="0" name=""/>
        <dsp:cNvSpPr/>
      </dsp:nvSpPr>
      <dsp:spPr>
        <a:xfrm>
          <a:off x="2438400" y="5078955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8E7C9-CDA2-4D0F-A420-DEAC3FD81576}">
      <dsp:nvSpPr>
        <dsp:cNvPr id="0" name=""/>
        <dsp:cNvSpPr/>
      </dsp:nvSpPr>
      <dsp:spPr>
        <a:xfrm>
          <a:off x="2621280" y="5159573"/>
          <a:ext cx="9570720" cy="161236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Қорытындылай</a:t>
          </a:r>
          <a:r>
            <a:rPr lang="ru-RU" sz="1800" kern="1200" dirty="0"/>
            <a:t> </a:t>
          </a:r>
          <a:r>
            <a:rPr lang="ru-RU" sz="1800" kern="1200" dirty="0" err="1"/>
            <a:t>келе</a:t>
          </a:r>
          <a:r>
            <a:rPr lang="ru-RU" sz="1800" kern="1200" dirty="0"/>
            <a:t>, </a:t>
          </a:r>
          <a:r>
            <a:rPr lang="ru-RU" sz="1800" kern="1200" dirty="0" err="1"/>
            <a:t>бөрік</a:t>
          </a:r>
          <a:r>
            <a:rPr lang="ru-RU" sz="1800" kern="1200" dirty="0"/>
            <a:t> </a:t>
          </a:r>
          <a:r>
            <a:rPr lang="ru-RU" sz="1800" kern="1200" dirty="0" err="1"/>
            <a:t>сөзінің</a:t>
          </a:r>
          <a:r>
            <a:rPr lang="ru-RU" sz="1800" kern="1200" dirty="0"/>
            <a:t> </a:t>
          </a:r>
          <a:r>
            <a:rPr lang="ru-RU" sz="1800" kern="1200" dirty="0" err="1"/>
            <a:t>шығуы</a:t>
          </a:r>
          <a:r>
            <a:rPr lang="ru-RU" sz="1800" kern="1200" dirty="0"/>
            <a:t> </a:t>
          </a:r>
          <a:r>
            <a:rPr lang="ru-RU" sz="1800" kern="1200" dirty="0" err="1"/>
            <a:t>оның</a:t>
          </a:r>
          <a:r>
            <a:rPr lang="ru-RU" sz="1800" kern="1200" dirty="0"/>
            <a:t> </a:t>
          </a:r>
          <a:r>
            <a:rPr lang="ru-RU" sz="1800" b="1" i="1" u="sng" kern="1200" dirty="0" err="1"/>
            <a:t>бөрі</a:t>
          </a:r>
          <a:r>
            <a:rPr lang="ru-RU" sz="1800" b="1" i="1" u="sng" kern="1200" dirty="0"/>
            <a:t> </a:t>
          </a:r>
          <a:r>
            <a:rPr lang="ru-RU" sz="1800" b="1" i="1" u="sng" kern="1200" dirty="0" err="1"/>
            <a:t>терісінен</a:t>
          </a:r>
          <a:r>
            <a:rPr lang="ru-RU" sz="1800" b="1" i="1" u="sng" kern="1200" dirty="0"/>
            <a:t> </a:t>
          </a:r>
          <a:r>
            <a:rPr lang="ru-RU" sz="1800" kern="1200" dirty="0" err="1"/>
            <a:t>жасалуынан</a:t>
          </a:r>
          <a:r>
            <a:rPr lang="ru-RU" sz="1800" kern="1200" dirty="0"/>
            <a:t> </a:t>
          </a:r>
          <a:r>
            <a:rPr lang="ru-RU" sz="1800" kern="1200" dirty="0" err="1"/>
            <a:t>болуы</a:t>
          </a:r>
          <a:r>
            <a:rPr lang="ru-RU" sz="1800" kern="1200" dirty="0"/>
            <a:t> </a:t>
          </a:r>
          <a:r>
            <a:rPr lang="ru-RU" sz="1800" kern="1200" dirty="0" err="1"/>
            <a:t>мүмкін</a:t>
          </a:r>
          <a:r>
            <a:rPr lang="ru-RU" sz="1800" kern="1200" dirty="0"/>
            <a:t>. </a:t>
          </a:r>
          <a:r>
            <a:rPr lang="ru-RU" sz="1800" kern="1200" dirty="0" err="1"/>
            <a:t>Қазақ</a:t>
          </a:r>
          <a:r>
            <a:rPr lang="ru-RU" sz="1800" kern="1200" dirty="0"/>
            <a:t> </a:t>
          </a:r>
          <a:r>
            <a:rPr lang="ru-RU" sz="1800" kern="1200" dirty="0" err="1"/>
            <a:t>халқы</a:t>
          </a:r>
          <a:r>
            <a:rPr lang="ru-RU" sz="1800" kern="1200" dirty="0"/>
            <a:t> </a:t>
          </a:r>
          <a:r>
            <a:rPr lang="ru-RU" sz="1800" kern="1200" dirty="0" err="1"/>
            <a:t>ертеректе</a:t>
          </a:r>
          <a:r>
            <a:rPr lang="ru-RU" sz="1800" kern="1200" dirty="0"/>
            <a:t> </a:t>
          </a:r>
          <a:r>
            <a:rPr lang="ru-RU" sz="1800" kern="1200" dirty="0" err="1"/>
            <a:t>киім-кешектерін</a:t>
          </a:r>
          <a:r>
            <a:rPr lang="ru-RU" sz="1800" kern="1200" dirty="0"/>
            <a:t> </a:t>
          </a:r>
          <a:r>
            <a:rPr lang="ru-RU" sz="1800" kern="1200" dirty="0" err="1"/>
            <a:t>аң</a:t>
          </a:r>
          <a:r>
            <a:rPr lang="ru-RU" sz="1800" kern="1200" dirty="0"/>
            <a:t> </a:t>
          </a:r>
          <a:r>
            <a:rPr lang="ru-RU" sz="1800" kern="1200" dirty="0" err="1"/>
            <a:t>терісінен</a:t>
          </a:r>
          <a:r>
            <a:rPr lang="ru-RU" sz="1800" kern="1200" dirty="0"/>
            <a:t> </a:t>
          </a:r>
          <a:r>
            <a:rPr lang="ru-RU" sz="1800" kern="1200" dirty="0" err="1"/>
            <a:t>жасағаны</a:t>
          </a:r>
          <a:r>
            <a:rPr lang="ru-RU" sz="1800" kern="1200" dirty="0"/>
            <a:t> </a:t>
          </a:r>
          <a:r>
            <a:rPr lang="ru-RU" sz="1800" kern="1200" dirty="0" err="1"/>
            <a:t>мәлім</a:t>
          </a:r>
          <a:r>
            <a:rPr lang="ru-RU" sz="1800" kern="1200" dirty="0"/>
            <a:t>. </a:t>
          </a:r>
          <a:r>
            <a:rPr lang="ru-RU" sz="1800" kern="1200" dirty="0" err="1"/>
            <a:t>Кейіннен</a:t>
          </a:r>
          <a:r>
            <a:rPr lang="ru-RU" sz="1800" kern="1200" dirty="0"/>
            <a:t> </a:t>
          </a:r>
          <a:r>
            <a:rPr lang="ru-RU" sz="1800" kern="1200" dirty="0" err="1"/>
            <a:t>олардың</a:t>
          </a:r>
          <a:r>
            <a:rPr lang="ru-RU" sz="1800" kern="1200" dirty="0"/>
            <a:t> </a:t>
          </a:r>
          <a:r>
            <a:rPr lang="ru-RU" sz="1800" kern="1200" dirty="0" err="1"/>
            <a:t>орнын</a:t>
          </a:r>
          <a:r>
            <a:rPr lang="ru-RU" sz="1800" kern="1200" dirty="0"/>
            <a:t> </a:t>
          </a:r>
          <a:r>
            <a:rPr lang="ru-RU" sz="1800" kern="1200" dirty="0" err="1"/>
            <a:t>маталар</a:t>
          </a:r>
          <a:r>
            <a:rPr lang="ru-RU" sz="1800" kern="1200" dirty="0"/>
            <a:t> </a:t>
          </a:r>
          <a:r>
            <a:rPr lang="ru-RU" sz="1800" kern="1200" dirty="0" err="1"/>
            <a:t>басты</a:t>
          </a:r>
          <a:r>
            <a:rPr lang="ru-RU" sz="1800" kern="1200" dirty="0"/>
            <a:t>. </a:t>
          </a:r>
          <a:r>
            <a:rPr lang="ru-RU" sz="1800" kern="1200" dirty="0" err="1"/>
            <a:t>Бөрік</a:t>
          </a:r>
          <a:r>
            <a:rPr lang="ru-RU" sz="1800" kern="1200" dirty="0"/>
            <a:t> </a:t>
          </a:r>
          <a:r>
            <a:rPr lang="ru-RU" sz="1800" kern="1200" dirty="0" err="1"/>
            <a:t>сөзіне</a:t>
          </a:r>
          <a:r>
            <a:rPr lang="ru-RU" sz="1800" kern="1200" dirty="0"/>
            <a:t> «</a:t>
          </a:r>
          <a:r>
            <a:rPr lang="ru-RU" sz="1800" kern="1200" dirty="0" err="1"/>
            <a:t>Елтіріден</a:t>
          </a:r>
          <a:r>
            <a:rPr lang="ru-RU" sz="1800" kern="1200" dirty="0"/>
            <a:t>, </a:t>
          </a:r>
          <a:r>
            <a:rPr lang="ru-RU" sz="1800" kern="1200" dirty="0" err="1"/>
            <a:t>аң</a:t>
          </a:r>
          <a:r>
            <a:rPr lang="ru-RU" sz="1800" kern="1200" dirty="0"/>
            <a:t> </a:t>
          </a:r>
          <a:r>
            <a:rPr lang="ru-RU" sz="1800" kern="1200" dirty="0" err="1"/>
            <a:t>терісінен</a:t>
          </a:r>
          <a:r>
            <a:rPr lang="ru-RU" sz="1800" kern="1200" dirty="0"/>
            <a:t> </a:t>
          </a:r>
          <a:r>
            <a:rPr lang="ru-RU" sz="1800" kern="1200" dirty="0" err="1"/>
            <a:t>жиек</a:t>
          </a:r>
          <a:r>
            <a:rPr lang="ru-RU" sz="1800" kern="1200" dirty="0"/>
            <a:t> </a:t>
          </a:r>
          <a:r>
            <a:rPr lang="ru-RU" sz="1800" kern="1200" dirty="0" err="1"/>
            <a:t>жүргізіп</a:t>
          </a:r>
          <a:r>
            <a:rPr lang="ru-RU" sz="1800" kern="1200" dirty="0"/>
            <a:t>, </a:t>
          </a:r>
          <a:r>
            <a:rPr lang="ru-RU" sz="1800" kern="1200" dirty="0" err="1"/>
            <a:t>матамен</a:t>
          </a:r>
          <a:r>
            <a:rPr lang="ru-RU" sz="1800" kern="1200" dirty="0"/>
            <a:t> </a:t>
          </a:r>
          <a:r>
            <a:rPr lang="ru-RU" sz="1800" kern="1200" dirty="0" err="1"/>
            <a:t>тысталып</a:t>
          </a:r>
          <a:r>
            <a:rPr lang="ru-RU" sz="1800" kern="1200" dirty="0"/>
            <a:t> </a:t>
          </a:r>
          <a:r>
            <a:rPr lang="ru-RU" sz="1800" kern="1200" dirty="0" err="1"/>
            <a:t>тігілген</a:t>
          </a:r>
          <a:r>
            <a:rPr lang="ru-RU" sz="1800" kern="1200" dirty="0"/>
            <a:t> </a:t>
          </a:r>
          <a:r>
            <a:rPr lang="ru-RU" sz="1800" kern="1200" dirty="0" err="1"/>
            <a:t>құлақсыз</a:t>
          </a:r>
          <a:r>
            <a:rPr lang="ru-RU" sz="1800" kern="1200" dirty="0"/>
            <a:t> бас </a:t>
          </a:r>
          <a:r>
            <a:rPr lang="ru-RU" sz="1800" kern="1200" dirty="0" err="1"/>
            <a:t>киім</a:t>
          </a:r>
          <a:r>
            <a:rPr lang="ru-RU" sz="1800" kern="1200" dirty="0"/>
            <a:t>»,-</a:t>
          </a:r>
          <a:r>
            <a:rPr lang="ru-RU" sz="1800" kern="1200" dirty="0" err="1"/>
            <a:t>деп</a:t>
          </a:r>
          <a:r>
            <a:rPr lang="ru-RU" sz="1800" kern="1200" dirty="0"/>
            <a:t> </a:t>
          </a:r>
          <a:r>
            <a:rPr lang="ru-RU" sz="1800" kern="1200" dirty="0" err="1"/>
            <a:t>анықтама</a:t>
          </a:r>
          <a:r>
            <a:rPr lang="ru-RU" sz="1800" kern="1200" dirty="0"/>
            <a:t> </a:t>
          </a:r>
          <a:r>
            <a:rPr lang="ru-RU" sz="1800" kern="1200" dirty="0" err="1"/>
            <a:t>берілген</a:t>
          </a:r>
          <a:r>
            <a:rPr lang="ru-RU" sz="1800" kern="1200" dirty="0"/>
            <a:t> </a:t>
          </a:r>
          <a:r>
            <a:rPr lang="ru-RU" sz="1800" kern="1200" dirty="0" err="1"/>
            <a:t>Қазақ</a:t>
          </a:r>
          <a:r>
            <a:rPr lang="ru-RU" sz="1800" kern="1200" dirty="0"/>
            <a:t> </a:t>
          </a:r>
          <a:r>
            <a:rPr lang="ru-RU" sz="1800" kern="1200" dirty="0" err="1"/>
            <a:t>тілінің</a:t>
          </a:r>
          <a:r>
            <a:rPr lang="ru-RU" sz="1800" kern="1200" dirty="0"/>
            <a:t> </a:t>
          </a:r>
          <a:r>
            <a:rPr lang="ru-RU" sz="1800" kern="1200" dirty="0" err="1"/>
            <a:t>түсіндірме</a:t>
          </a:r>
          <a:r>
            <a:rPr lang="ru-RU" sz="1800" kern="1200" dirty="0"/>
            <a:t> </a:t>
          </a:r>
          <a:r>
            <a:rPr lang="ru-RU" sz="1800" kern="1200" dirty="0" err="1"/>
            <a:t>сөздігінде</a:t>
          </a:r>
          <a:r>
            <a:rPr lang="ru-RU" sz="1800" kern="1200" dirty="0"/>
            <a:t>. </a:t>
          </a:r>
          <a:r>
            <a:rPr lang="ru-RU" sz="1800" kern="1200" dirty="0" err="1"/>
            <a:t>Атау</a:t>
          </a:r>
          <a:r>
            <a:rPr lang="ru-RU" sz="1800" kern="1200" dirty="0"/>
            <a:t> </a:t>
          </a:r>
          <a:r>
            <a:rPr lang="ru-RU" sz="1800" kern="1200" dirty="0" err="1"/>
            <a:t>баскиім</a:t>
          </a:r>
          <a:r>
            <a:rPr lang="ru-RU" sz="1800" kern="1200" dirty="0"/>
            <a:t> </a:t>
          </a:r>
          <a:r>
            <a:rPr lang="ru-RU" sz="1800" kern="1200" dirty="0" err="1"/>
            <a:t>материалына</a:t>
          </a:r>
          <a:r>
            <a:rPr lang="ru-RU" sz="1800" kern="1200" dirty="0"/>
            <a:t> </a:t>
          </a:r>
          <a:r>
            <a:rPr lang="ru-RU" sz="1800" kern="1200" dirty="0" err="1"/>
            <a:t>байланысты</a:t>
          </a:r>
          <a:r>
            <a:rPr lang="ru-RU" sz="1800" kern="1200" dirty="0"/>
            <a:t> </a:t>
          </a:r>
          <a:r>
            <a:rPr lang="ru-RU" sz="1800" kern="1200" dirty="0" err="1"/>
            <a:t>қалыптасқан</a:t>
          </a:r>
          <a:r>
            <a:rPr lang="ru-RU" sz="1800" kern="1200" dirty="0"/>
            <a:t>. </a:t>
          </a:r>
        </a:p>
      </dsp:txBody>
      <dsp:txXfrm>
        <a:off x="2621280" y="5159573"/>
        <a:ext cx="9570720" cy="1612366"/>
      </dsp:txXfrm>
    </dsp:sp>
    <dsp:sp modelId="{40FA10B6-E49A-46C2-ADF0-48573B5BCA51}">
      <dsp:nvSpPr>
        <dsp:cNvPr id="0" name=""/>
        <dsp:cNvSpPr/>
      </dsp:nvSpPr>
      <dsp:spPr>
        <a:xfrm>
          <a:off x="2438400" y="6771940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F1CD9-C320-4E15-BEF1-BC42CE983C97}">
      <dsp:nvSpPr>
        <dsp:cNvPr id="0" name=""/>
        <dsp:cNvSpPr/>
      </dsp:nvSpPr>
      <dsp:spPr>
        <a:xfrm>
          <a:off x="0" y="484388"/>
          <a:ext cx="11926957" cy="2509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 err="1"/>
            <a:t>Орамалға</a:t>
          </a:r>
          <a:r>
            <a:rPr lang="ru-RU" sz="6500" kern="1200" dirty="0"/>
            <a:t> </a:t>
          </a:r>
          <a:r>
            <a:rPr lang="ru-RU" sz="6500" kern="1200" dirty="0" err="1"/>
            <a:t>байланысты</a:t>
          </a:r>
          <a:r>
            <a:rPr lang="ru-RU" sz="6500" kern="1200" dirty="0"/>
            <a:t> </a:t>
          </a:r>
          <a:r>
            <a:rPr lang="ru-RU" sz="6500" kern="1200" dirty="0" err="1"/>
            <a:t>мақал-мәтелдер</a:t>
          </a:r>
          <a:r>
            <a:rPr lang="ru-RU" sz="6500" kern="1200" dirty="0"/>
            <a:t>:</a:t>
          </a:r>
        </a:p>
      </dsp:txBody>
      <dsp:txXfrm>
        <a:off x="122511" y="606899"/>
        <a:ext cx="11681935" cy="2264628"/>
      </dsp:txXfrm>
    </dsp:sp>
    <dsp:sp modelId="{FEC4F382-8623-4183-99C4-AB2EE386E608}">
      <dsp:nvSpPr>
        <dsp:cNvPr id="0" name=""/>
        <dsp:cNvSpPr/>
      </dsp:nvSpPr>
      <dsp:spPr>
        <a:xfrm>
          <a:off x="0" y="2994039"/>
          <a:ext cx="11926957" cy="3094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8681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5100" b="1" kern="1200" dirty="0" err="1"/>
            <a:t>Орамал</a:t>
          </a:r>
          <a:r>
            <a:rPr lang="ru-RU" sz="5100" kern="1200" dirty="0"/>
            <a:t> </a:t>
          </a:r>
          <a:r>
            <a:rPr lang="ru-RU" sz="5100" kern="1200" dirty="0" err="1"/>
            <a:t>тонға</a:t>
          </a:r>
          <a:r>
            <a:rPr lang="ru-RU" sz="5100" kern="1200" dirty="0"/>
            <a:t> </a:t>
          </a:r>
          <a:r>
            <a:rPr lang="ru-RU" sz="5100" kern="1200" dirty="0" err="1"/>
            <a:t>жарамаса</a:t>
          </a:r>
          <a:r>
            <a:rPr lang="ru-RU" sz="5100" kern="1200" dirty="0"/>
            <a:t> да,</a:t>
          </a:r>
          <a:br>
            <a:rPr lang="ru-RU" sz="5100" kern="1200" dirty="0"/>
          </a:br>
          <a:r>
            <a:rPr lang="ru-RU" sz="5100" kern="1200" dirty="0" err="1"/>
            <a:t>Жолға</a:t>
          </a:r>
          <a:r>
            <a:rPr lang="ru-RU" sz="5100" kern="1200" dirty="0"/>
            <a:t> </a:t>
          </a:r>
          <a:r>
            <a:rPr lang="ru-RU" sz="5100" kern="1200" dirty="0" err="1"/>
            <a:t>жарайды</a:t>
          </a:r>
          <a:r>
            <a:rPr lang="ru-RU" sz="5100" kern="1200" dirty="0"/>
            <a:t>.</a:t>
          </a:r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5100" kern="1200" dirty="0" err="1"/>
            <a:t>Шаршы</a:t>
          </a:r>
          <a:r>
            <a:rPr lang="ru-RU" sz="5100" kern="1200" dirty="0"/>
            <a:t> </a:t>
          </a:r>
          <a:r>
            <a:rPr lang="ru-RU" sz="5100" b="1" kern="1200" dirty="0" err="1"/>
            <a:t>орамал</a:t>
          </a:r>
          <a:r>
            <a:rPr lang="ru-RU" sz="5100" b="1" kern="1200" dirty="0"/>
            <a:t> </a:t>
          </a:r>
          <a:r>
            <a:rPr lang="ru-RU" sz="5100" kern="1200" dirty="0" err="1"/>
            <a:t>үшін</a:t>
          </a:r>
          <a:br>
            <a:rPr lang="ru-RU" sz="5100" kern="1200" dirty="0"/>
          </a:br>
          <a:r>
            <a:rPr lang="ru-RU" sz="5100" kern="1200" dirty="0"/>
            <a:t>Шар </a:t>
          </a:r>
          <a:r>
            <a:rPr lang="ru-RU" sz="5100" kern="1200" dirty="0" err="1"/>
            <a:t>тараптан</a:t>
          </a:r>
          <a:r>
            <a:rPr lang="ru-RU" sz="5100" kern="1200" dirty="0"/>
            <a:t> </a:t>
          </a:r>
          <a:r>
            <a:rPr lang="ru-RU" sz="5100" kern="1200" dirty="0" err="1"/>
            <a:t>жиналған</a:t>
          </a:r>
          <a:r>
            <a:rPr lang="ru-RU" sz="5100" kern="1200" dirty="0"/>
            <a:t>.</a:t>
          </a:r>
        </a:p>
      </dsp:txBody>
      <dsp:txXfrm>
        <a:off x="0" y="2994039"/>
        <a:ext cx="11926957" cy="30946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D6B8A-3DEC-4E94-B441-9C54E92D31D4}">
      <dsp:nvSpPr>
        <dsp:cNvPr id="0" name=""/>
        <dsp:cNvSpPr/>
      </dsp:nvSpPr>
      <dsp:spPr>
        <a:xfrm>
          <a:off x="0" y="899685"/>
          <a:ext cx="11264348" cy="5528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4239" tIns="812292" rIns="874239" bIns="277368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900" kern="1200" dirty="0" err="1"/>
            <a:t>Әйел</a:t>
          </a:r>
          <a:r>
            <a:rPr lang="ru-RU" sz="3900" kern="1200" dirty="0"/>
            <a:t> </a:t>
          </a:r>
          <a:r>
            <a:rPr lang="ru-RU" sz="3900" kern="1200" dirty="0" err="1"/>
            <a:t>адамның</a:t>
          </a:r>
          <a:r>
            <a:rPr lang="ru-RU" sz="3900" kern="1200" dirty="0"/>
            <a:t> </a:t>
          </a:r>
          <a:r>
            <a:rPr lang="ru-RU" sz="3900" kern="1200" dirty="0" err="1"/>
            <a:t>басына</a:t>
          </a:r>
          <a:r>
            <a:rPr lang="ru-RU" sz="3900" kern="1200" dirty="0"/>
            <a:t> </a:t>
          </a:r>
          <a:r>
            <a:rPr lang="ru-RU" sz="3900" kern="1200" dirty="0" err="1"/>
            <a:t>тартуға</a:t>
          </a:r>
          <a:r>
            <a:rPr lang="ru-RU" sz="3900" kern="1200" dirty="0"/>
            <a:t> </a:t>
          </a:r>
          <a:r>
            <a:rPr lang="ru-RU" sz="3900" kern="1200" dirty="0" err="1"/>
            <a:t>арналған</a:t>
          </a:r>
          <a:r>
            <a:rPr lang="ru-RU" sz="3900" kern="1200" dirty="0"/>
            <a:t> </a:t>
          </a:r>
          <a:r>
            <a:rPr lang="ru-RU" sz="3900" kern="1200" dirty="0" err="1"/>
            <a:t>көлемді</a:t>
          </a:r>
          <a:r>
            <a:rPr lang="ru-RU" sz="3900" kern="1200" dirty="0"/>
            <a:t> мата. </a:t>
          </a:r>
          <a:r>
            <a:rPr lang="ru-RU" sz="3900" kern="1200" dirty="0" err="1"/>
            <a:t>Орамал</a:t>
          </a:r>
          <a:r>
            <a:rPr lang="ru-RU" sz="3900" kern="1200" dirty="0"/>
            <a:t>: </a:t>
          </a:r>
          <a:r>
            <a:rPr lang="ru-RU" sz="3900" kern="1200" dirty="0" err="1"/>
            <a:t>плоток</a:t>
          </a:r>
          <a:r>
            <a:rPr lang="ru-RU" sz="3900" kern="1200" dirty="0"/>
            <a:t>, пеленка; головной </a:t>
          </a:r>
          <a:r>
            <a:rPr lang="ru-RU" sz="3900" kern="1200" dirty="0" err="1"/>
            <a:t>плоток</a:t>
          </a:r>
          <a:r>
            <a:rPr lang="ru-RU" sz="3900" kern="1200" dirty="0"/>
            <a:t>; [4. 83] 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900" kern="1200" dirty="0" err="1"/>
            <a:t>Орамал</a:t>
          </a:r>
          <a:r>
            <a:rPr lang="ru-RU" sz="3900" kern="1200" dirty="0"/>
            <a:t> </a:t>
          </a:r>
          <a:r>
            <a:rPr lang="ru-RU" sz="3900" kern="1200" dirty="0" err="1"/>
            <a:t>сөзінің</a:t>
          </a:r>
          <a:r>
            <a:rPr lang="ru-RU" sz="3900" kern="1200" dirty="0"/>
            <a:t> </a:t>
          </a:r>
          <a:r>
            <a:rPr lang="ru-RU" sz="3900" kern="1200" dirty="0" err="1"/>
            <a:t>шығуы</a:t>
          </a:r>
          <a:r>
            <a:rPr lang="ru-RU" sz="3900" kern="1200" dirty="0"/>
            <a:t> </a:t>
          </a:r>
          <a:r>
            <a:rPr lang="ru-RU" sz="3900" kern="1200" dirty="0" err="1"/>
            <a:t>матаны</a:t>
          </a:r>
          <a:r>
            <a:rPr lang="ru-RU" sz="3900" kern="1200" dirty="0"/>
            <a:t> </a:t>
          </a:r>
          <a:r>
            <a:rPr lang="ru-RU" sz="3900" kern="1200" dirty="0" err="1"/>
            <a:t>басқа</a:t>
          </a:r>
          <a:r>
            <a:rPr lang="ru-RU" sz="3900" kern="1200" dirty="0"/>
            <a:t> </a:t>
          </a:r>
          <a:r>
            <a:rPr lang="ru-RU" sz="3900" b="1" u="sng" kern="1200" dirty="0" err="1"/>
            <a:t>орап</a:t>
          </a:r>
          <a:r>
            <a:rPr lang="ru-RU" sz="3900" b="1" u="sng" kern="1200" dirty="0"/>
            <a:t> </a:t>
          </a:r>
          <a:r>
            <a:rPr lang="ru-RU" sz="3900" b="1" u="sng" kern="1200" dirty="0" err="1"/>
            <a:t>алу</a:t>
          </a:r>
          <a:r>
            <a:rPr lang="ru-RU" sz="3900" b="1" u="sng" kern="1200" dirty="0"/>
            <a:t> </a:t>
          </a:r>
          <a:r>
            <a:rPr lang="ru-RU" sz="3900" kern="1200" dirty="0" err="1"/>
            <a:t>қимылынан</a:t>
          </a:r>
          <a:r>
            <a:rPr lang="ru-RU" sz="3900" kern="1200" dirty="0"/>
            <a:t> </a:t>
          </a:r>
          <a:r>
            <a:rPr lang="ru-RU" sz="3900" kern="1200" dirty="0" err="1"/>
            <a:t>туындаған</a:t>
          </a:r>
          <a:r>
            <a:rPr lang="ru-RU" sz="3900" kern="1200" dirty="0"/>
            <a:t>. 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900" b="1" kern="1200" dirty="0"/>
            <a:t>М-б-п</a:t>
          </a:r>
          <a:r>
            <a:rPr lang="ru-RU" sz="3900" kern="1200" dirty="0"/>
            <a:t> </a:t>
          </a:r>
          <a:r>
            <a:rPr lang="ru-RU" sz="3900" kern="1200" dirty="0" err="1"/>
            <a:t>дыбыстарының</a:t>
          </a:r>
          <a:r>
            <a:rPr lang="ru-RU" sz="3900" kern="1200" dirty="0"/>
            <a:t> </a:t>
          </a:r>
          <a:r>
            <a:rPr lang="ru-RU" sz="3900" kern="1200" dirty="0" err="1"/>
            <a:t>сәйкестігі</a:t>
          </a:r>
          <a:r>
            <a:rPr lang="ru-RU" sz="3900" kern="1200" dirty="0"/>
            <a:t> </a:t>
          </a:r>
          <a:r>
            <a:rPr lang="ru-RU" sz="3900" kern="1200" dirty="0" err="1"/>
            <a:t>фонетикалық</a:t>
          </a:r>
          <a:r>
            <a:rPr lang="ru-RU" sz="3900" kern="1200" dirty="0"/>
            <a:t> </a:t>
          </a:r>
          <a:r>
            <a:rPr lang="ru-RU" sz="3900" kern="1200" dirty="0" err="1"/>
            <a:t>өзгерістерге</a:t>
          </a:r>
          <a:r>
            <a:rPr lang="ru-RU" sz="3900" kern="1200" dirty="0"/>
            <a:t> </a:t>
          </a:r>
          <a:r>
            <a:rPr lang="ru-RU" sz="3900" kern="1200" dirty="0" err="1"/>
            <a:t>ұшырап</a:t>
          </a:r>
          <a:r>
            <a:rPr lang="ru-RU" sz="3900" kern="1200" dirty="0"/>
            <a:t> </a:t>
          </a:r>
          <a:r>
            <a:rPr lang="ru-RU" sz="3900" kern="1200" dirty="0" err="1"/>
            <a:t>халықтық</a:t>
          </a:r>
          <a:r>
            <a:rPr lang="ru-RU" sz="3900" kern="1200" dirty="0"/>
            <a:t> </a:t>
          </a:r>
          <a:r>
            <a:rPr lang="ru-RU" sz="3900" kern="1200" dirty="0" err="1"/>
            <a:t>қолданысқа</a:t>
          </a:r>
          <a:r>
            <a:rPr lang="ru-RU" sz="3900" kern="1200" dirty="0"/>
            <a:t> </a:t>
          </a:r>
          <a:r>
            <a:rPr lang="ru-RU" sz="3900" kern="1200" dirty="0" err="1"/>
            <a:t>ие</a:t>
          </a:r>
          <a:r>
            <a:rPr lang="ru-RU" sz="3900" kern="1200" dirty="0"/>
            <a:t> </a:t>
          </a:r>
          <a:r>
            <a:rPr lang="ru-RU" sz="3900" kern="1200" dirty="0" err="1"/>
            <a:t>болған</a:t>
          </a:r>
          <a:r>
            <a:rPr lang="ru-RU" sz="3900" kern="1200" dirty="0"/>
            <a:t>.</a:t>
          </a:r>
        </a:p>
      </dsp:txBody>
      <dsp:txXfrm>
        <a:off x="0" y="899685"/>
        <a:ext cx="11264348" cy="5528250"/>
      </dsp:txXfrm>
    </dsp:sp>
    <dsp:sp modelId="{B8568893-A788-4FCC-8E80-848982B7A325}">
      <dsp:nvSpPr>
        <dsp:cNvPr id="0" name=""/>
        <dsp:cNvSpPr/>
      </dsp:nvSpPr>
      <dsp:spPr>
        <a:xfrm>
          <a:off x="563217" y="324045"/>
          <a:ext cx="7885043" cy="1151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036" tIns="0" rIns="298036" bIns="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/>
            <a:t>ОРАМАЛ.</a:t>
          </a:r>
        </a:p>
      </dsp:txBody>
      <dsp:txXfrm>
        <a:off x="619418" y="380246"/>
        <a:ext cx="7772641" cy="10388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6ECFF-F5DC-48BE-8DD2-22AB5EF7E7BD}">
      <dsp:nvSpPr>
        <dsp:cNvPr id="0" name=""/>
        <dsp:cNvSpPr/>
      </dsp:nvSpPr>
      <dsp:spPr>
        <a:xfrm rot="5400000">
          <a:off x="5344337" y="-457465"/>
          <a:ext cx="5279665" cy="751451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4300" kern="1200" dirty="0" err="1"/>
            <a:t>Жақсы</a:t>
          </a:r>
          <a:r>
            <a:rPr lang="ru-RU" sz="4300" kern="1200" dirty="0"/>
            <a:t> </a:t>
          </a:r>
          <a:r>
            <a:rPr lang="ru-RU" sz="4300" kern="1200" dirty="0" err="1"/>
            <a:t>қатын</a:t>
          </a:r>
          <a:r>
            <a:rPr lang="ru-RU" sz="4300" kern="1200" dirty="0"/>
            <a:t> </a:t>
          </a:r>
          <a:r>
            <a:rPr lang="ru-RU" sz="4300" kern="1200" dirty="0" err="1"/>
            <a:t>үй</a:t>
          </a:r>
          <a:r>
            <a:rPr lang="ru-RU" sz="4300" kern="1200" dirty="0"/>
            <a:t> </a:t>
          </a:r>
          <a:r>
            <a:rPr lang="ru-RU" sz="4300" kern="1200" dirty="0" err="1"/>
            <a:t>дәулеті</a:t>
          </a:r>
          <a:r>
            <a:rPr lang="ru-RU" sz="4300" kern="1200" dirty="0"/>
            <a:t>,</a:t>
          </a:r>
          <a:br>
            <a:rPr lang="ru-RU" sz="4300" kern="1200" dirty="0"/>
          </a:br>
          <a:r>
            <a:rPr lang="ru-RU" sz="4300" kern="1200" dirty="0" err="1"/>
            <a:t>Жақсы</a:t>
          </a:r>
          <a:r>
            <a:rPr lang="ru-RU" sz="4300" kern="1200" dirty="0"/>
            <a:t> </a:t>
          </a:r>
          <a:r>
            <a:rPr lang="ru-RU" sz="4300" b="1" kern="1200" dirty="0" err="1"/>
            <a:t>шапан</a:t>
          </a:r>
          <a:r>
            <a:rPr lang="ru-RU" sz="4300" kern="1200" dirty="0"/>
            <a:t> той </a:t>
          </a:r>
          <a:r>
            <a:rPr lang="ru-RU" sz="4300" kern="1200" dirty="0" err="1"/>
            <a:t>дәулеті</a:t>
          </a:r>
          <a:r>
            <a:rPr lang="ru-RU" sz="4300" kern="1200" dirty="0"/>
            <a:t>.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4300" b="1" kern="1200" dirty="0" err="1"/>
            <a:t>Шапанды</a:t>
          </a:r>
          <a:r>
            <a:rPr lang="ru-RU" sz="4300" kern="1200" dirty="0"/>
            <a:t> </a:t>
          </a:r>
          <a:r>
            <a:rPr lang="ru-RU" sz="4300" kern="1200" dirty="0" err="1"/>
            <a:t>жағасынан</a:t>
          </a:r>
          <a:r>
            <a:rPr lang="ru-RU" sz="4300" kern="1200" dirty="0"/>
            <a:t> </a:t>
          </a:r>
          <a:r>
            <a:rPr lang="ru-RU" sz="4300" kern="1200" dirty="0" err="1"/>
            <a:t>киеді</a:t>
          </a:r>
          <a:r>
            <a:rPr lang="ru-RU" sz="4300" kern="1200" dirty="0"/>
            <a:t>.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4300" kern="1200" dirty="0" err="1"/>
            <a:t>Астарлы</a:t>
          </a:r>
          <a:r>
            <a:rPr lang="ru-RU" sz="4300" kern="1200" dirty="0"/>
            <a:t> </a:t>
          </a:r>
          <a:r>
            <a:rPr lang="ru-RU" sz="4300" b="1" kern="1200" dirty="0" err="1"/>
            <a:t>шапан</a:t>
          </a:r>
          <a:r>
            <a:rPr lang="ru-RU" sz="4300" kern="1200" dirty="0"/>
            <a:t> </a:t>
          </a:r>
          <a:r>
            <a:rPr lang="ru-RU" sz="4300" kern="1200" dirty="0" err="1"/>
            <a:t>тоңдырмас</a:t>
          </a:r>
          <a:r>
            <a:rPr lang="ru-RU" sz="4300" kern="1200" dirty="0"/>
            <a:t>,</a:t>
          </a:r>
          <a:br>
            <a:rPr lang="ru-RU" sz="4300" kern="1200" dirty="0"/>
          </a:br>
          <a:r>
            <a:rPr lang="ru-RU" sz="4300" kern="1200" dirty="0" err="1"/>
            <a:t>Үш</a:t>
          </a:r>
          <a:r>
            <a:rPr lang="ru-RU" sz="4300" kern="1200" dirty="0"/>
            <a:t> </a:t>
          </a:r>
          <a:r>
            <a:rPr lang="ru-RU" sz="4300" kern="1200" dirty="0" err="1"/>
            <a:t>өрім</a:t>
          </a:r>
          <a:r>
            <a:rPr lang="ru-RU" sz="4300" kern="1200" dirty="0"/>
            <a:t> </a:t>
          </a:r>
          <a:r>
            <a:rPr lang="ru-RU" sz="4300" kern="1200" dirty="0" err="1"/>
            <a:t>жіп</a:t>
          </a:r>
          <a:r>
            <a:rPr lang="ru-RU" sz="4300" kern="1200" dirty="0"/>
            <a:t> </a:t>
          </a:r>
          <a:r>
            <a:rPr lang="ru-RU" sz="4300" kern="1200" dirty="0" err="1"/>
            <a:t>үзілмес</a:t>
          </a:r>
          <a:r>
            <a:rPr lang="ru-RU" sz="4300" kern="1200" dirty="0"/>
            <a:t>.</a:t>
          </a:r>
        </a:p>
      </dsp:txBody>
      <dsp:txXfrm rot="-5400000">
        <a:off x="4226913" y="917691"/>
        <a:ext cx="7256781" cy="4764201"/>
      </dsp:txXfrm>
    </dsp:sp>
    <dsp:sp modelId="{D0F4CA0A-03D6-434B-BC88-1F42A73AA339}">
      <dsp:nvSpPr>
        <dsp:cNvPr id="0" name=""/>
        <dsp:cNvSpPr/>
      </dsp:nvSpPr>
      <dsp:spPr>
        <a:xfrm>
          <a:off x="0" y="0"/>
          <a:ext cx="4226913" cy="65995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700" kern="1200" dirty="0" err="1"/>
            <a:t>Шапанға</a:t>
          </a:r>
          <a:r>
            <a:rPr lang="ru-RU" sz="4700" kern="1200" dirty="0"/>
            <a:t> </a:t>
          </a:r>
          <a:r>
            <a:rPr lang="ru-RU" sz="4700" kern="1200" dirty="0" err="1"/>
            <a:t>байланысты</a:t>
          </a:r>
          <a:r>
            <a:rPr lang="ru-RU" sz="4700" kern="1200" dirty="0"/>
            <a:t> </a:t>
          </a:r>
          <a:r>
            <a:rPr lang="ru-RU" sz="4700" kern="1200" dirty="0" err="1"/>
            <a:t>мақал-мәтелдер</a:t>
          </a:r>
          <a:r>
            <a:rPr lang="ru-RU" sz="4700" kern="1200" dirty="0"/>
            <a:t>:</a:t>
          </a:r>
        </a:p>
      </dsp:txBody>
      <dsp:txXfrm>
        <a:off x="206341" y="206341"/>
        <a:ext cx="3814231" cy="6186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99C0B5D-4E46-44A2-B3A9-8F08BB7EAF87}" type="datetime1">
              <a:rPr lang="ru-RU" smtClean="0"/>
              <a:t>14.11.2020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1A870B3-3C66-4C8B-8C1B-442085D6B2E5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451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60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Полилиния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" name="Полилиния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" name="Полилиния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" name="Полилиния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" name="Полилиния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Полилиния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 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49" name="Полилиния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Полилиния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Полилиния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59" name="Полилиния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60" name="Полилиния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61" name="Группа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Полилиния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 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 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 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 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 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Полилиния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81" name="Группа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Полилиния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Полилиния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4" name="Полилиния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5" name="Полилиния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6" name="Полилиния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87" name="Группа 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9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0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1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2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3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Полилиния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Полилиния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8" name="Полилиния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99" name="Группа 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1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2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3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4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5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06" name="Группа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8" name="Полилиния 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9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0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1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2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3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4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115" name="Полилиния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16" name="Полилиния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117" name="Группа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Полилиния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9" name="Полилиния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0" name="Полилиния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1" name="Полилиния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2" name="Полилиния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3" name="Полилиния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4" name="Полилиния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5" name="Полилиния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6" name="Полилиния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7" name="Полилиния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8" name="Полилиния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9" name="Полилиния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0" name="Полилиния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1" name="Полилиния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2" name="Полилиния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3" name="Полилиния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4" name="Полилиния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5" name="Полилиния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6" name="Полилиния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7" name="Полилиния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8" name="Полилиния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9" name="Полилиния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0" name="Полилиния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1" name="Полилиния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2" name="Полилиния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3" name="Полилиния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4" name="Полилиния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5" name="Полилиния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46" name="Группа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Полилиния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8" name="Полилиния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9" name="Полилиния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0" name="Полилиния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1" name="Полилиния 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2" name="Полилиния 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3" name="Полилиния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4" name="Полилиния 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5" name="Полилиния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6" name="Полилиния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7" name="Полилиния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8" name="Полилиния 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9" name="Полилиния 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0" name="Полилиния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1" name="Полилиния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2" name="Полилиния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3" name="Полилиния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4" name="Полилиния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5" name="Полилиния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6" name="Полилиния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7" name="Полилиния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8" name="Полилиния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9" name="Полилиния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0" name="Полилиния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71" name="Группа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EC3F51-DF49-434D-98C9-D1064078B321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1ED220-E1EA-4206-AD06-3D4D45DEC245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429C8F-84FB-48EE-B41A-2F7C664CF058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D81DDF-860B-474C-8FE1-751F61194B2C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742051-FCDF-4397-A6CF-C9DFE16D5235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BFFEF9-8783-431A-AD7A-571702592C26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7" name="Полилиния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9" name="Группа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9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0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1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2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1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2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4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5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6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7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8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9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0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1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2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93" name="Группа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Полилиния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5" name="Полилиния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Полилиния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8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9" name="Полилиния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0" name="Полилиния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1" name="Полилиния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2" name="Полилиния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3" name="Полилиния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4" name="Полилиния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5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6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7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8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9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0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1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2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3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4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5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6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7" name="Полилиния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8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9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0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1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2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3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4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5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6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7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8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9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0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1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2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3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4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5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6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7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8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9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0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1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2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3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4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5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6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7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8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9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0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1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2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3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4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5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6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7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8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9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0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1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2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3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4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5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6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7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8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9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0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1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2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3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4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5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6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77" name="Группа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9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0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1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2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3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4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5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6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7" name="Полилиния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8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9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0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1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2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3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4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5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6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7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8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9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0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1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2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3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4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5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6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7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8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9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0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1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2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3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4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5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6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7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8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9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0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1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2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3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4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5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6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7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8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9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0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1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2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3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4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5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6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7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8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9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0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1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2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3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4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5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6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7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8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9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0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1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2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3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4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5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6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7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8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9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60" name="Группа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Полилиния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2" name="Полилиния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3" name="Полилиния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4" name="Полилиния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5" name="Полилиния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6" name="Полилиния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7" name="Полилиния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8" name="Полилиния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9" name="Полилиния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0" name="Полилиния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1" name="Полилиния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2" name="Полилиния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3" name="Полилиния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Полилиния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5" name="Полилиния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6" name="Полилиния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7" name="Полилиния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Полилиния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9" name="Полилиния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0" name="Полилиния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1" name="Полилиния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2" name="Полилиния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3" name="Полилиния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4" name="Полилиния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Полилиния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Полилиния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7" name="Полилиния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8" name="Полилиния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89" name="Группа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Полилиния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1" name="Овал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2" name="Полилиния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3" name="Полилиния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4" name="Полилиния 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5" name="Полилиния 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6" name="Полилиния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7" name="Полилиния 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8" name="Полилиния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9" name="Полилиния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0" name="Полилиния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1" name="Полилиния 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2" name="Полилиния 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3" name="Полилиния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4" name="Полилиния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5" name="Полилиния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6" name="Полилиния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7" name="Полилиния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8" name="Полилиния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9" name="Полилиния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310" name="Полилиния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311" name="Группа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Полилиния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3" name="Полилиния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4" name="Полилиния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5" name="Полилиния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6" name="Полилиния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7" name="Полилиния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8" name="Полилиния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9" name="Полилиния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0" name="Полилиния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1" name="Полилиния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2" name="Полилиния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3" name="Полилиния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4" name="Полилиния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5" name="Полилиния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6" name="Полилиния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7" name="Полилиния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8" name="Полилиния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9" name="Полилиния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0" name="Полилиния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1" name="Полилиния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2" name="Полилиния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3" name="Полилиния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4" name="Полилиния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5" name="Полилиния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6" name="Полилиния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7" name="Полилиния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8" name="Полилиния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9" name="Полилиния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0" name="Полилиния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1" name="Полилиния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2" name="Полилиния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3" name="Полилиния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4" name="Полилиния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5" name="Полилиния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6" name="Полилиния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7" name="Полилиния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348" name="Группа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Группа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Полилиния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6" name="Полилиния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7" name="Полилиния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8" name="Полилиния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9" name="Полилиния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0" name="Полилиния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1" name="Полилиния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2" name="Полилиния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3" name="Полилиния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4" name="Полилиния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5" name="Полилиния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6" name="Полилиния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7" name="Полилиния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8" name="Полилиния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9" name="Полилиния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0" name="Полилиния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1" name="Полилиния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2" name="Полилиния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3" name="Полилиния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4" name="Полилиния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5" name="Полилиния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6" name="Полилиния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7" name="Полилиния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8" name="Полилиния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9" name="Полилиния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0" name="Полилиния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1" name="Полилиния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2" name="Полилиния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3" name="Полилиния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4" name="Полилиния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5" name="Полилиния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6" name="Полилиния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7" name="Полилиния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8" name="Полилиния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9" name="Полилиния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0" name="Полилиния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1" name="Полилиния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2" name="Полилиния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3" name="Полилиния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4" name="Полилиния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5" name="Полилиния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6" name="Полилиния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7" name="Полилиния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8" name="Полилиния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9" name="Полилиния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20" name="Полилиния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21" name="Полилиния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350" name="Группа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Полилиния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7" name="Полилиния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8" name="Полилиния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9" name="Полилиния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0" name="Полилиния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1" name="Полилиния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2" name="Полилиния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3" name="Полилиния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4" name="Полилиния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351" name="Группа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Полилиния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0" name="Полилиния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1" name="Полилиния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2" name="Полилиния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3" name="Полилиния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4" name="Полилиния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5" name="Полилиния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352" name="Группа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Полилиния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4" name="Полилиния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5" name="Полилиния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6" name="Полилиния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7" name="Полилиния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8" name="Полилиния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grpSp>
        <p:nvGrpSpPr>
          <p:cNvPr id="422" name="Группа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31" name="Группа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3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4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5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6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7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8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9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40" name="Группа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Дата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C1F78-B4EB-4D52-9039-522D820AF0D5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Дата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9437CE-B8E7-465B-8D2B-969C6F9258EC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44C150-AAD2-439F-BEC7-EF4511674BAA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требуется добавить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EE1284-44AD-42A0-ABD3-C841AFACF520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9" name="Полилиния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10" name="Группа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Полилиния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6" name="Группа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Полилиния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 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34" name="Группа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Полилиния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3" name="Группа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Полилиния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 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 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52" name="Группа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61" name="Группа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2283F87-9C4C-4D39-A9DA-2C5823C95AAB}" type="datetime1">
              <a:rPr lang="ru-RU" noProof="0" smtClean="0"/>
              <a:t>14.11.2020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-all.k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68373" y="3429000"/>
            <a:ext cx="6916336" cy="1771600"/>
          </a:xfrm>
        </p:spPr>
        <p:txBody>
          <a:bodyPr rtlCol="0">
            <a:normAutofit/>
          </a:bodyPr>
          <a:lstStyle/>
          <a:p>
            <a:pPr rtl="0"/>
            <a:r>
              <a:rPr lang="kk-KZ" sz="3600" dirty="0"/>
              <a:t>Орындаған: Атантаева А. А.</a:t>
            </a:r>
          </a:p>
          <a:p>
            <a:pPr rtl="0"/>
            <a:r>
              <a:rPr lang="kk-KZ" sz="3600" dirty="0"/>
              <a:t>Қабылдаған: Салқынбай А. Б. </a:t>
            </a:r>
            <a:endParaRPr lang="ru-RU" sz="3600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422B8AF-371D-4799-92E9-81F56B48E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713" y="165020"/>
            <a:ext cx="10742993" cy="2263258"/>
          </a:xfrm>
        </p:spPr>
        <p:txBody>
          <a:bodyPr>
            <a:normAutofit/>
          </a:bodyPr>
          <a:lstStyle/>
          <a:p>
            <a:r>
              <a:rPr lang="kk-KZ" sz="4000" b="1" dirty="0"/>
              <a:t>Тақырыбы:</a:t>
            </a:r>
            <a:r>
              <a:rPr lang="kk-KZ" sz="4800" b="1" dirty="0"/>
              <a:t> </a:t>
            </a:r>
            <a:r>
              <a:rPr lang="kk-KZ" sz="4400" dirty="0"/>
              <a:t>Қазақ мақалдарына танымдық және уәждік талдау.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263DBE7-894F-4D13-9C46-50F6D2CF9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381370"/>
              </p:ext>
            </p:extLst>
          </p:nvPr>
        </p:nvGraphicFramePr>
        <p:xfrm>
          <a:off x="159025" y="0"/>
          <a:ext cx="11926957" cy="6573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40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0688B80-E60E-4254-80A2-12F726734C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32381"/>
              </p:ext>
            </p:extLst>
          </p:nvPr>
        </p:nvGraphicFramePr>
        <p:xfrm>
          <a:off x="437322" y="106018"/>
          <a:ext cx="11264348" cy="6751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12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1FB72C5-C284-4B16-9608-F611B3BCB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609357"/>
              </p:ext>
            </p:extLst>
          </p:nvPr>
        </p:nvGraphicFramePr>
        <p:xfrm>
          <a:off x="185529" y="106018"/>
          <a:ext cx="11741427" cy="6599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1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1414B41-872F-4D98-8AA9-1992E27F9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875320"/>
              </p:ext>
            </p:extLst>
          </p:nvPr>
        </p:nvGraphicFramePr>
        <p:xfrm>
          <a:off x="1528572" y="1485900"/>
          <a:ext cx="9134856" cy="4152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412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0C3286-CFC1-406C-AAB3-69A5C3547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Қорытынды: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6DD92B-5A6E-4CD4-A498-814B1E01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Дүниетаным</a:t>
            </a:r>
            <a:r>
              <a:rPr lang="ru-RU" dirty="0"/>
              <a:t> 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ақиқатты</a:t>
            </a:r>
            <a:r>
              <a:rPr lang="ru-RU" dirty="0"/>
              <a:t> </a:t>
            </a:r>
            <a:r>
              <a:rPr lang="ru-RU" dirty="0" err="1"/>
              <a:t>дүниеге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ондағы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алар</a:t>
            </a:r>
            <a:r>
              <a:rPr lang="ru-RU" dirty="0"/>
              <a:t> </a:t>
            </a:r>
            <a:r>
              <a:rPr lang="ru-RU" dirty="0" err="1"/>
              <a:t>орнына</a:t>
            </a:r>
            <a:r>
              <a:rPr lang="ru-RU" dirty="0"/>
              <a:t>, оны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болмысына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өз-өзіне</a:t>
            </a:r>
            <a:r>
              <a:rPr lang="ru-RU" dirty="0"/>
              <a:t> </a:t>
            </a:r>
            <a:r>
              <a:rPr lang="ru-RU" dirty="0" err="1"/>
              <a:t>қатынасына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көзқарастар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адамдардың</a:t>
            </a:r>
            <a:r>
              <a:rPr lang="ru-RU" dirty="0"/>
              <a:t> осы </a:t>
            </a:r>
            <a:r>
              <a:rPr lang="ru-RU" dirty="0" err="1"/>
              <a:t>көзқарастар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өмірлік</a:t>
            </a:r>
            <a:r>
              <a:rPr lang="ru-RU" dirty="0"/>
              <a:t> </a:t>
            </a:r>
            <a:r>
              <a:rPr lang="ru-RU" dirty="0" err="1"/>
              <a:t>ұстанымдары</a:t>
            </a:r>
            <a:r>
              <a:rPr lang="ru-RU" dirty="0"/>
              <a:t>, </a:t>
            </a:r>
            <a:r>
              <a:rPr lang="ru-RU" dirty="0" err="1"/>
              <a:t>наным-сенімдері</a:t>
            </a:r>
            <a:r>
              <a:rPr lang="ru-RU" dirty="0"/>
              <a:t>, </a:t>
            </a:r>
            <a:r>
              <a:rPr lang="ru-RU" dirty="0" err="1"/>
              <a:t>мақсат-мұраттары</a:t>
            </a:r>
            <a:r>
              <a:rPr lang="ru-RU" dirty="0"/>
              <a:t>, </a:t>
            </a:r>
            <a:r>
              <a:rPr lang="ru-RU" dirty="0" err="1"/>
              <a:t>таным</a:t>
            </a:r>
            <a:r>
              <a:rPr lang="ru-RU" dirty="0"/>
              <a:t> мен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ұстанымдары</a:t>
            </a:r>
            <a:r>
              <a:rPr lang="ru-RU" dirty="0"/>
              <a:t>, </a:t>
            </a:r>
            <a:r>
              <a:rPr lang="ru-RU" dirty="0" err="1"/>
              <a:t>құндылық</a:t>
            </a:r>
            <a:r>
              <a:rPr lang="ru-RU" dirty="0"/>
              <a:t> </a:t>
            </a:r>
            <a:r>
              <a:rPr lang="ru-RU" dirty="0" err="1"/>
              <a:t>бағыттары</a:t>
            </a:r>
            <a:r>
              <a:rPr lang="ru-RU" dirty="0"/>
              <a:t>. </a:t>
            </a:r>
            <a:r>
              <a:rPr lang="ru-RU" dirty="0" err="1"/>
              <a:t>Дүниетаным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санасының</a:t>
            </a:r>
            <a:r>
              <a:rPr lang="ru-RU" dirty="0"/>
              <a:t> </a:t>
            </a:r>
            <a:r>
              <a:rPr lang="ru-RU" dirty="0" err="1"/>
              <a:t>ұйытқысы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Дүниетанымды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– тек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,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таптың</a:t>
            </a:r>
            <a:r>
              <a:rPr lang="ru-RU" dirty="0"/>
              <a:t> </a:t>
            </a:r>
            <a:r>
              <a:rPr lang="ru-RU" dirty="0" err="1"/>
              <a:t>жетілуінің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көрсеткіші</a:t>
            </a:r>
            <a:r>
              <a:rPr lang="ru-RU" dirty="0"/>
              <a:t>. </a:t>
            </a:r>
            <a:r>
              <a:rPr lang="ru-RU" dirty="0" err="1"/>
              <a:t>Дүниетаным</a:t>
            </a:r>
            <a:r>
              <a:rPr lang="ru-RU" dirty="0"/>
              <a:t> </a:t>
            </a:r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дамып</a:t>
            </a:r>
            <a:r>
              <a:rPr lang="ru-RU" dirty="0"/>
              <a:t>, </a:t>
            </a:r>
            <a:r>
              <a:rPr lang="ru-RU" dirty="0" err="1"/>
              <a:t>өрбіп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тұрмыс-тіршілігінен</a:t>
            </a:r>
            <a:r>
              <a:rPr lang="ru-RU" dirty="0"/>
              <a:t>, </a:t>
            </a:r>
            <a:r>
              <a:rPr lang="ru-RU" dirty="0" err="1"/>
              <a:t>әдет-ғұрпынан</a:t>
            </a:r>
            <a:r>
              <a:rPr lang="ru-RU" dirty="0"/>
              <a:t>, </a:t>
            </a:r>
            <a:r>
              <a:rPr lang="ru-RU" dirty="0" err="1"/>
              <a:t>салт-дәстүрінен</a:t>
            </a:r>
            <a:r>
              <a:rPr lang="ru-RU" dirty="0"/>
              <a:t>, </a:t>
            </a:r>
            <a:r>
              <a:rPr lang="ru-RU" dirty="0" err="1"/>
              <a:t>наным-сенімінен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 </a:t>
            </a:r>
            <a:r>
              <a:rPr lang="ru-RU" dirty="0" err="1"/>
              <a:t>тауып</a:t>
            </a:r>
            <a:r>
              <a:rPr lang="ru-RU" dirty="0"/>
              <a:t> </a:t>
            </a:r>
            <a:r>
              <a:rPr lang="ru-RU" dirty="0" err="1"/>
              <a:t>отырады</a:t>
            </a:r>
            <a:r>
              <a:rPr lang="ru-RU" dirty="0"/>
              <a:t>.</a:t>
            </a:r>
          </a:p>
          <a:p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мақал-мәтелдері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ұлтының</a:t>
            </a:r>
            <a:r>
              <a:rPr lang="ru-RU" dirty="0"/>
              <a:t> </a:t>
            </a:r>
            <a:r>
              <a:rPr lang="ru-RU" dirty="0" err="1"/>
              <a:t>мәдениеті</a:t>
            </a:r>
            <a:r>
              <a:rPr lang="ru-RU" dirty="0"/>
              <a:t>, </a:t>
            </a:r>
            <a:r>
              <a:rPr lang="ru-RU" dirty="0" err="1"/>
              <a:t>салт-дәстүрі</a:t>
            </a:r>
            <a:r>
              <a:rPr lang="ru-RU" dirty="0"/>
              <a:t>, </a:t>
            </a:r>
            <a:r>
              <a:rPr lang="ru-RU" dirty="0" err="1"/>
              <a:t>танымы</a:t>
            </a:r>
            <a:r>
              <a:rPr lang="ru-RU" dirty="0"/>
              <a:t>, </a:t>
            </a:r>
            <a:r>
              <a:rPr lang="ru-RU" dirty="0" err="1"/>
              <a:t>дүниетанымның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негізі</a:t>
            </a:r>
            <a:r>
              <a:rPr lang="ru-RU" dirty="0"/>
              <a:t> </a:t>
            </a:r>
            <a:r>
              <a:rPr lang="ru-RU" dirty="0" err="1"/>
              <a:t>жетістігі</a:t>
            </a:r>
            <a:r>
              <a:rPr lang="ru-RU" dirty="0"/>
              <a:t>,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қазынасы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402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C0AD2-4671-492A-8BD1-E31752C13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Пайдаланылған әдебиеттер: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9D5BC5-E6C9-4BF8-A957-083564BD5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https://bilim-all.kz/</a:t>
            </a:r>
            <a:r>
              <a:rPr lang="kk-KZ" dirty="0"/>
              <a:t> Мақал-мәтелдер</a:t>
            </a:r>
          </a:p>
          <a:p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тілінің</a:t>
            </a:r>
            <a:r>
              <a:rPr lang="ru-RU" dirty="0"/>
              <a:t> </a:t>
            </a:r>
            <a:r>
              <a:rPr lang="ru-RU" dirty="0" err="1"/>
              <a:t>түсіндірме</a:t>
            </a:r>
            <a:r>
              <a:rPr lang="ru-RU" dirty="0"/>
              <a:t> сздігі.-Алматы:Ғылым,1983. 1-7т.</a:t>
            </a:r>
          </a:p>
          <a:p>
            <a:r>
              <a:rPr lang="ru-RU" dirty="0" err="1"/>
              <a:t>Севортян</a:t>
            </a:r>
            <a:r>
              <a:rPr lang="ru-RU" dirty="0"/>
              <a:t> Э.В. Этимологический словарь тюркских языков.-Москва: Наука, 1974. – 166 с</a:t>
            </a:r>
          </a:p>
          <a:p>
            <a:r>
              <a:rPr lang="ru-RU" dirty="0" err="1"/>
              <a:t>Сыздық</a:t>
            </a:r>
            <a:r>
              <a:rPr lang="ru-RU" dirty="0"/>
              <a:t> Р.К. Абай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қазақтың</a:t>
            </a:r>
            <a:r>
              <a:rPr lang="ru-RU" dirty="0"/>
              <a:t> </a:t>
            </a:r>
            <a:r>
              <a:rPr lang="ru-RU" dirty="0" err="1"/>
              <a:t>ҧлттық</a:t>
            </a:r>
            <a:r>
              <a:rPr lang="ru-RU" dirty="0"/>
              <a:t> </a:t>
            </a:r>
            <a:r>
              <a:rPr lang="ru-RU" dirty="0" err="1"/>
              <a:t>әдеби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. - Алматы: </a:t>
            </a:r>
            <a:r>
              <a:rPr lang="ru-RU" dirty="0" err="1"/>
              <a:t>Ғылым</a:t>
            </a:r>
            <a:r>
              <a:rPr lang="ru-RU" dirty="0"/>
              <a:t>, 2004.- 456 б. </a:t>
            </a:r>
          </a:p>
        </p:txBody>
      </p:sp>
    </p:spTree>
    <p:extLst>
      <p:ext uri="{BB962C8B-B14F-4D97-AF65-F5344CB8AC3E}">
        <p14:creationId xmlns:p14="http://schemas.microsoft.com/office/powerpoint/2010/main" val="86223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0A2F148-2131-47A4-9C6A-50FE7C330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dirty="0"/>
              <a:t>                                                                     КІРІСПЕ</a:t>
            </a:r>
          </a:p>
          <a:p>
            <a:pPr marL="45720" indent="0" algn="just">
              <a:buNone/>
            </a:pPr>
            <a:r>
              <a:rPr lang="ru-RU" dirty="0"/>
              <a:t>      </a:t>
            </a:r>
            <a:r>
              <a:rPr lang="ru-RU" dirty="0" err="1"/>
              <a:t>Мәдениет</a:t>
            </a:r>
            <a:r>
              <a:rPr lang="ru-RU" dirty="0"/>
              <a:t> пен </a:t>
            </a:r>
            <a:r>
              <a:rPr lang="ru-RU" dirty="0" err="1"/>
              <a:t>тілдің</a:t>
            </a:r>
            <a:r>
              <a:rPr lang="ru-RU" dirty="0"/>
              <a:t> </a:t>
            </a:r>
            <a:r>
              <a:rPr lang="ru-RU" dirty="0" err="1"/>
              <a:t>бастауы</a:t>
            </a:r>
            <a:r>
              <a:rPr lang="ru-RU" dirty="0"/>
              <a:t>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тұспа-тұс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r>
              <a:rPr lang="ru-RU" dirty="0" err="1"/>
              <a:t>Яғни</a:t>
            </a:r>
            <a:r>
              <a:rPr lang="ru-RU" dirty="0"/>
              <a:t>, </a:t>
            </a:r>
            <a:r>
              <a:rPr lang="ru-RU" dirty="0" err="1"/>
              <a:t>тіл</a:t>
            </a:r>
            <a:r>
              <a:rPr lang="ru-RU" dirty="0"/>
              <a:t> – </a:t>
            </a:r>
            <a:r>
              <a:rPr lang="ru-RU" dirty="0" err="1"/>
              <a:t>адамзаттың</a:t>
            </a:r>
            <a:r>
              <a:rPr lang="ru-RU" dirty="0"/>
              <a:t> </a:t>
            </a:r>
            <a:r>
              <a:rPr lang="ru-RU" dirty="0" err="1"/>
              <a:t>тіршілігі</a:t>
            </a:r>
            <a:r>
              <a:rPr lang="ru-RU" dirty="0"/>
              <a:t> </a:t>
            </a:r>
            <a:r>
              <a:rPr lang="ru-RU" dirty="0" err="1"/>
              <a:t>өтіп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 Ал </a:t>
            </a:r>
            <a:r>
              <a:rPr lang="ru-RU" dirty="0" err="1"/>
              <a:t>адамзаттың</a:t>
            </a:r>
            <a:r>
              <a:rPr lang="ru-RU" dirty="0"/>
              <a:t> </a:t>
            </a:r>
            <a:r>
              <a:rPr lang="ru-RU" dirty="0" err="1"/>
              <a:t>тіршілігі</a:t>
            </a:r>
            <a:r>
              <a:rPr lang="ru-RU" dirty="0"/>
              <a:t> – </a:t>
            </a:r>
            <a:r>
              <a:rPr lang="ru-RU" dirty="0" err="1"/>
              <a:t>мәдениеттің</a:t>
            </a:r>
            <a:r>
              <a:rPr lang="ru-RU" dirty="0"/>
              <a:t> </a:t>
            </a:r>
            <a:r>
              <a:rPr lang="ru-RU" dirty="0" err="1"/>
              <a:t>әлемі</a:t>
            </a:r>
            <a:r>
              <a:rPr lang="ru-RU" dirty="0"/>
              <a:t> </a:t>
            </a:r>
            <a:r>
              <a:rPr lang="ru-RU" dirty="0" err="1"/>
              <a:t>екені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. </a:t>
            </a:r>
          </a:p>
          <a:p>
            <a:pPr marL="45720" indent="0" algn="just">
              <a:buNone/>
            </a:pPr>
            <a:r>
              <a:rPr lang="ru-RU" dirty="0"/>
              <a:t>      </a:t>
            </a:r>
            <a:r>
              <a:rPr lang="ru-RU" dirty="0" err="1"/>
              <a:t>Осыған</a:t>
            </a:r>
            <a:r>
              <a:rPr lang="ru-RU" dirty="0"/>
              <a:t> </a:t>
            </a:r>
            <a:r>
              <a:rPr lang="ru-RU" dirty="0" err="1"/>
              <a:t>орай</a:t>
            </a:r>
            <a:r>
              <a:rPr lang="ru-RU" dirty="0"/>
              <a:t> </a:t>
            </a:r>
            <a:r>
              <a:rPr lang="ru-RU" b="1" dirty="0"/>
              <a:t>С. </a:t>
            </a:r>
            <a:r>
              <a:rPr lang="ru-RU" b="1" dirty="0" err="1"/>
              <a:t>Аманжолов</a:t>
            </a:r>
            <a:r>
              <a:rPr lang="ru-RU" dirty="0"/>
              <a:t>: «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жүзіндегі</a:t>
            </a:r>
            <a:r>
              <a:rPr lang="ru-RU" dirty="0"/>
              <a:t> 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тілді</a:t>
            </a:r>
            <a:r>
              <a:rPr lang="ru-RU" dirty="0"/>
              <a:t> </a:t>
            </a:r>
            <a:r>
              <a:rPr lang="ru-RU" dirty="0" err="1"/>
              <a:t>алсақ</a:t>
            </a:r>
            <a:r>
              <a:rPr lang="ru-RU" dirty="0"/>
              <a:t> та,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лайық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байлығы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байлығы</a:t>
            </a:r>
            <a:r>
              <a:rPr lang="ru-RU" dirty="0"/>
              <a:t>, </a:t>
            </a:r>
            <a:r>
              <a:rPr lang="ru-RU" dirty="0" err="1"/>
              <a:t>әрине</a:t>
            </a:r>
            <a:r>
              <a:rPr lang="ru-RU" dirty="0"/>
              <a:t>, </a:t>
            </a:r>
            <a:r>
              <a:rPr lang="ru-RU" dirty="0" err="1"/>
              <a:t>халықтың</a:t>
            </a:r>
            <a:r>
              <a:rPr lang="ru-RU" dirty="0"/>
              <a:t> </a:t>
            </a:r>
            <a:r>
              <a:rPr lang="ru-RU" dirty="0" err="1"/>
              <a:t>экономикасына</a:t>
            </a:r>
            <a:r>
              <a:rPr lang="ru-RU" dirty="0"/>
              <a:t>, </a:t>
            </a:r>
            <a:r>
              <a:rPr lang="ru-RU" dirty="0" err="1"/>
              <a:t>мәдениетіне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Құрал-сайман</a:t>
            </a:r>
            <a:r>
              <a:rPr lang="ru-RU" dirty="0"/>
              <a:t> </a:t>
            </a:r>
            <a:r>
              <a:rPr lang="ru-RU" dirty="0" err="1"/>
              <a:t>жасап</a:t>
            </a:r>
            <a:r>
              <a:rPr lang="ru-RU" dirty="0"/>
              <a:t> </a:t>
            </a:r>
            <a:r>
              <a:rPr lang="ru-RU" dirty="0" err="1"/>
              <a:t>сайлау</a:t>
            </a:r>
            <a:r>
              <a:rPr lang="ru-RU" dirty="0"/>
              <a:t>, </a:t>
            </a:r>
            <a:r>
              <a:rPr lang="ru-RU" dirty="0" err="1"/>
              <a:t>солар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тұрмысқа</a:t>
            </a:r>
            <a:r>
              <a:rPr lang="ru-RU" dirty="0"/>
              <a:t> </a:t>
            </a:r>
            <a:r>
              <a:rPr lang="ru-RU" dirty="0" err="1"/>
              <a:t>керекті</a:t>
            </a:r>
            <a:r>
              <a:rPr lang="ru-RU" dirty="0"/>
              <a:t> </a:t>
            </a:r>
            <a:r>
              <a:rPr lang="ru-RU" dirty="0" err="1"/>
              <a:t>заттарды</a:t>
            </a:r>
            <a:r>
              <a:rPr lang="ru-RU" dirty="0"/>
              <a:t>, </a:t>
            </a:r>
            <a:r>
              <a:rPr lang="ru-RU" dirty="0" err="1"/>
              <a:t>азық-түлікті</a:t>
            </a:r>
            <a:r>
              <a:rPr lang="ru-RU" dirty="0"/>
              <a:t>, </a:t>
            </a:r>
            <a:r>
              <a:rPr lang="ru-RU" dirty="0" err="1"/>
              <a:t>киім-кешекті</a:t>
            </a:r>
            <a:r>
              <a:rPr lang="ru-RU" dirty="0"/>
              <a:t> </a:t>
            </a:r>
            <a:r>
              <a:rPr lang="ru-RU" dirty="0" err="1"/>
              <a:t>тауып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қоғамының</a:t>
            </a:r>
            <a:r>
              <a:rPr lang="ru-RU" dirty="0"/>
              <a:t> </a:t>
            </a:r>
            <a:r>
              <a:rPr lang="ru-RU" dirty="0" err="1"/>
              <a:t>таразысы</a:t>
            </a:r>
            <a:r>
              <a:rPr lang="ru-RU" dirty="0"/>
              <a:t>, </a:t>
            </a:r>
            <a:r>
              <a:rPr lang="ru-RU" dirty="0" err="1"/>
              <a:t>өлшеуіші</a:t>
            </a:r>
            <a:r>
              <a:rPr lang="ru-RU" dirty="0"/>
              <a:t>»,-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түсіндіреді</a:t>
            </a:r>
            <a:r>
              <a:rPr lang="ru-RU" dirty="0"/>
              <a:t>. </a:t>
            </a:r>
          </a:p>
          <a:p>
            <a:pPr marL="45720" indent="0" algn="just">
              <a:buNone/>
            </a:pPr>
            <a:r>
              <a:rPr lang="ru-RU" dirty="0"/>
              <a:t>     </a:t>
            </a:r>
            <a:r>
              <a:rPr lang="ru-RU" dirty="0" err="1"/>
              <a:t>Ата-бабамыздың</a:t>
            </a:r>
            <a:r>
              <a:rPr lang="ru-RU" dirty="0"/>
              <a:t> </a:t>
            </a:r>
            <a:r>
              <a:rPr lang="ru-RU" dirty="0" err="1"/>
              <a:t>тұрмыс-тіршілігінен</a:t>
            </a:r>
            <a:r>
              <a:rPr lang="ru-RU" dirty="0"/>
              <a:t>, </a:t>
            </a:r>
            <a:r>
              <a:rPr lang="ru-RU" dirty="0" err="1"/>
              <a:t>шаруашылығынан</a:t>
            </a:r>
            <a:r>
              <a:rPr lang="ru-RU" dirty="0"/>
              <a:t>, </a:t>
            </a:r>
            <a:r>
              <a:rPr lang="ru-RU" dirty="0" err="1"/>
              <a:t>мәдени</a:t>
            </a:r>
            <a:r>
              <a:rPr lang="ru-RU" dirty="0"/>
              <a:t> </a:t>
            </a:r>
            <a:r>
              <a:rPr lang="ru-RU" dirty="0" err="1"/>
              <a:t>өмірінен</a:t>
            </a:r>
            <a:r>
              <a:rPr lang="ru-RU" dirty="0"/>
              <a:t> </a:t>
            </a:r>
            <a:r>
              <a:rPr lang="ru-RU" dirty="0" err="1"/>
              <a:t>мәлімет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тілдік</a:t>
            </a:r>
            <a:r>
              <a:rPr lang="ru-RU" dirty="0"/>
              <a:t> </a:t>
            </a:r>
            <a:r>
              <a:rPr lang="ru-RU" dirty="0" err="1"/>
              <a:t>бірліктердің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– </a:t>
            </a:r>
            <a:r>
              <a:rPr lang="ru-RU" dirty="0" err="1"/>
              <a:t>мақал-мәтел</a:t>
            </a:r>
            <a:r>
              <a:rPr lang="ru-RU" dirty="0"/>
              <a:t>.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516B6E-18C9-4E36-A875-7D30DEFE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3192117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sz="2800" dirty="0"/>
              <a:t>                      МАҚАЛ-МӘТЕЛДЕР ТАНЫМДЫҚ НЕГІЗІ</a:t>
            </a:r>
          </a:p>
          <a:p>
            <a:pPr marL="45720" indent="0" algn="just">
              <a:buNone/>
            </a:pPr>
            <a:r>
              <a:rPr lang="ru-RU" sz="2800" dirty="0" err="1"/>
              <a:t>Сөз</a:t>
            </a:r>
            <a:r>
              <a:rPr lang="ru-RU" sz="2800" dirty="0"/>
              <a:t> </a:t>
            </a:r>
            <a:r>
              <a:rPr lang="ru-RU" sz="2800" dirty="0" err="1"/>
              <a:t>мағынасы</a:t>
            </a:r>
            <a:r>
              <a:rPr lang="ru-RU" sz="2800" dirty="0"/>
              <a:t> </a:t>
            </a:r>
            <a:r>
              <a:rPr lang="ru-RU" sz="2800" dirty="0" err="1"/>
              <a:t>арқылы</a:t>
            </a:r>
            <a:r>
              <a:rPr lang="ru-RU" sz="2800" dirty="0"/>
              <a:t> </a:t>
            </a:r>
            <a:r>
              <a:rPr lang="ru-RU" sz="2800" dirty="0" err="1"/>
              <a:t>халықтың</a:t>
            </a:r>
            <a:r>
              <a:rPr lang="ru-RU" sz="2800" dirty="0"/>
              <a:t> </a:t>
            </a:r>
            <a:r>
              <a:rPr lang="ru-RU" sz="2800" dirty="0" err="1"/>
              <a:t>мәдениетінің</a:t>
            </a:r>
            <a:r>
              <a:rPr lang="ru-RU" sz="2800" dirty="0"/>
              <a:t> даму </a:t>
            </a:r>
            <a:r>
              <a:rPr lang="ru-RU" sz="2800" dirty="0" err="1"/>
              <a:t>дәрежесін</a:t>
            </a:r>
            <a:r>
              <a:rPr lang="ru-RU" sz="2800" dirty="0"/>
              <a:t>,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дүниетанымын</a:t>
            </a:r>
            <a:r>
              <a:rPr lang="ru-RU" sz="2800" dirty="0"/>
              <a:t>, </a:t>
            </a:r>
            <a:r>
              <a:rPr lang="ru-RU" sz="2800" dirty="0" err="1"/>
              <a:t>өзіндік</a:t>
            </a:r>
            <a:r>
              <a:rPr lang="ru-RU" sz="2800" dirty="0"/>
              <a:t> </a:t>
            </a:r>
            <a:r>
              <a:rPr lang="ru-RU" sz="2800" dirty="0" err="1"/>
              <a:t>ерекшелігін</a:t>
            </a:r>
            <a:r>
              <a:rPr lang="ru-RU" sz="2800" dirty="0"/>
              <a:t> </a:t>
            </a:r>
            <a:r>
              <a:rPr lang="ru-RU" sz="2800" dirty="0" err="1"/>
              <a:t>анықтауға</a:t>
            </a:r>
            <a:r>
              <a:rPr lang="ru-RU" sz="2800" dirty="0"/>
              <a:t> </a:t>
            </a:r>
            <a:r>
              <a:rPr lang="ru-RU" sz="2800" dirty="0" err="1"/>
              <a:t>болады</a:t>
            </a:r>
            <a:r>
              <a:rPr lang="ru-RU" sz="2800" dirty="0"/>
              <a:t>. </a:t>
            </a:r>
            <a:r>
              <a:rPr lang="ru-RU" sz="2800" dirty="0" err="1"/>
              <a:t>Күнделікті</a:t>
            </a:r>
            <a:r>
              <a:rPr lang="ru-RU" sz="2800" dirty="0"/>
              <a:t> </a:t>
            </a:r>
            <a:r>
              <a:rPr lang="ru-RU" sz="2800" dirty="0" err="1"/>
              <a:t>тұрмыс</a:t>
            </a:r>
            <a:r>
              <a:rPr lang="ru-RU" sz="2800" dirty="0"/>
              <a:t> </a:t>
            </a:r>
            <a:r>
              <a:rPr lang="ru-RU" sz="2800" dirty="0" err="1"/>
              <a:t>тіршілігінде</a:t>
            </a:r>
            <a:r>
              <a:rPr lang="ru-RU" sz="2800" dirty="0"/>
              <a:t> </a:t>
            </a:r>
            <a:r>
              <a:rPr lang="ru-RU" sz="2800" dirty="0" err="1"/>
              <a:t>қолданатын</a:t>
            </a:r>
            <a:r>
              <a:rPr lang="ru-RU" sz="2800" dirty="0"/>
              <a:t> </a:t>
            </a:r>
            <a:r>
              <a:rPr lang="ru-RU" sz="2800" dirty="0" err="1"/>
              <a:t>құрал</a:t>
            </a:r>
            <a:r>
              <a:rPr lang="ru-RU" sz="2800" dirty="0"/>
              <a:t>, </a:t>
            </a:r>
            <a:r>
              <a:rPr lang="ru-RU" sz="2800" dirty="0" err="1"/>
              <a:t>үй</a:t>
            </a:r>
            <a:r>
              <a:rPr lang="ru-RU" sz="2800" dirty="0"/>
              <a:t> </a:t>
            </a:r>
            <a:r>
              <a:rPr lang="ru-RU" sz="2800" dirty="0" err="1"/>
              <a:t>жабдық</a:t>
            </a:r>
            <a:r>
              <a:rPr lang="ru-RU" sz="2800" dirty="0"/>
              <a:t> </a:t>
            </a:r>
            <a:r>
              <a:rPr lang="ru-RU" sz="2800" dirty="0" err="1"/>
              <a:t>атаулары</a:t>
            </a:r>
            <a:r>
              <a:rPr lang="ru-RU" sz="2800" dirty="0"/>
              <a:t>, </a:t>
            </a:r>
            <a:r>
              <a:rPr lang="ru-RU" sz="2800" dirty="0" err="1"/>
              <a:t>киім</a:t>
            </a:r>
            <a:r>
              <a:rPr lang="ru-RU" sz="2800" dirty="0"/>
              <a:t> </a:t>
            </a:r>
            <a:r>
              <a:rPr lang="ru-RU" sz="2800" dirty="0" err="1"/>
              <a:t>кешектері</a:t>
            </a:r>
            <a:r>
              <a:rPr lang="ru-RU" sz="2800" dirty="0"/>
              <a:t> </a:t>
            </a:r>
            <a:r>
              <a:rPr lang="ru-RU" sz="2800" dirty="0" err="1"/>
              <a:t>адамның</a:t>
            </a:r>
            <a:r>
              <a:rPr lang="ru-RU" sz="2800" dirty="0"/>
              <a:t> </a:t>
            </a:r>
            <a:r>
              <a:rPr lang="ru-RU" sz="2800" dirty="0" err="1"/>
              <a:t>әлемді</a:t>
            </a:r>
            <a:r>
              <a:rPr lang="ru-RU" sz="2800" dirty="0"/>
              <a:t> </a:t>
            </a:r>
            <a:r>
              <a:rPr lang="ru-RU" sz="2800" dirty="0" err="1"/>
              <a:t>тануға</a:t>
            </a:r>
            <a:r>
              <a:rPr lang="ru-RU" sz="2800" dirty="0"/>
              <a:t> </a:t>
            </a:r>
            <a:r>
              <a:rPr lang="ru-RU" sz="2800" dirty="0" err="1"/>
              <a:t>деген</a:t>
            </a:r>
            <a:r>
              <a:rPr lang="ru-RU" sz="2800" dirty="0"/>
              <a:t> </a:t>
            </a:r>
            <a:r>
              <a:rPr lang="ru-RU" sz="2800" dirty="0" err="1"/>
              <a:t>көзқарасын</a:t>
            </a:r>
            <a:r>
              <a:rPr lang="ru-RU" sz="2800" dirty="0"/>
              <a:t> </a:t>
            </a:r>
            <a:r>
              <a:rPr lang="ru-RU" sz="2800" dirty="0" err="1"/>
              <a:t>білдіреді</a:t>
            </a:r>
            <a:r>
              <a:rPr lang="ru-RU" sz="2800" dirty="0"/>
              <a:t>. </a:t>
            </a:r>
            <a:r>
              <a:rPr lang="ru-RU" sz="2800" dirty="0" err="1"/>
              <a:t>Осыған</a:t>
            </a:r>
            <a:r>
              <a:rPr lang="ru-RU" sz="2800" dirty="0"/>
              <a:t> </a:t>
            </a:r>
            <a:r>
              <a:rPr lang="ru-RU" sz="2800" dirty="0" err="1"/>
              <a:t>байланысты</a:t>
            </a:r>
            <a:r>
              <a:rPr lang="ru-RU" sz="2800" dirty="0"/>
              <a:t> </a:t>
            </a:r>
            <a:r>
              <a:rPr lang="ru-RU" sz="2800" dirty="0" err="1"/>
              <a:t>мақал</a:t>
            </a:r>
            <a:r>
              <a:rPr lang="ru-RU" sz="2800" dirty="0"/>
              <a:t> –</a:t>
            </a:r>
            <a:r>
              <a:rPr lang="ru-RU" sz="2800" dirty="0" err="1"/>
              <a:t>мәтелдерді</a:t>
            </a:r>
            <a:r>
              <a:rPr lang="ru-RU" sz="2800" dirty="0"/>
              <a:t> </a:t>
            </a:r>
            <a:r>
              <a:rPr lang="ru-RU" sz="2800" dirty="0" err="1"/>
              <a:t>бірнеше</a:t>
            </a:r>
            <a:r>
              <a:rPr lang="ru-RU" sz="2800" dirty="0"/>
              <a:t> </a:t>
            </a:r>
            <a:r>
              <a:rPr lang="ru-RU" sz="2800" dirty="0" err="1"/>
              <a:t>мағыналық</a:t>
            </a:r>
            <a:r>
              <a:rPr lang="ru-RU" sz="2800" dirty="0"/>
              <a:t> </a:t>
            </a:r>
            <a:r>
              <a:rPr lang="ru-RU" sz="2800" dirty="0" err="1"/>
              <a:t>топтарға</a:t>
            </a:r>
            <a:r>
              <a:rPr lang="ru-RU" sz="2800" dirty="0"/>
              <a:t> </a:t>
            </a:r>
            <a:r>
              <a:rPr lang="ru-RU" sz="2800" dirty="0" err="1"/>
              <a:t>бөлуге</a:t>
            </a:r>
            <a:r>
              <a:rPr lang="ru-RU" sz="2800" dirty="0"/>
              <a:t> </a:t>
            </a:r>
            <a:r>
              <a:rPr lang="ru-RU" sz="2800" dirty="0" err="1"/>
              <a:t>болады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158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93B65EC-714C-480E-BF9D-D95134177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998217"/>
              </p:ext>
            </p:extLst>
          </p:nvPr>
        </p:nvGraphicFramePr>
        <p:xfrm>
          <a:off x="530086" y="79513"/>
          <a:ext cx="10933044" cy="6698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09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A5E0D56-5ADE-4D61-838A-71972BD912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616020"/>
              </p:ext>
            </p:extLst>
          </p:nvPr>
        </p:nvGraphicFramePr>
        <p:xfrm>
          <a:off x="-437322" y="185529"/>
          <a:ext cx="11860695" cy="6467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93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EC487C3-2E1F-4193-8B5F-51742E776A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4515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96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06F7CB1-8746-478A-B809-B3BC229B87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735298"/>
              </p:ext>
            </p:extLst>
          </p:nvPr>
        </p:nvGraphicFramePr>
        <p:xfrm>
          <a:off x="1528572" y="1485900"/>
          <a:ext cx="9134856" cy="4152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64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66BCE37-F616-40C8-ACE1-8FBC6E351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544815"/>
              </p:ext>
            </p:extLst>
          </p:nvPr>
        </p:nvGraphicFramePr>
        <p:xfrm>
          <a:off x="0" y="92766"/>
          <a:ext cx="12192000" cy="6765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508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CD46783-D469-4D16-80FC-C8CEB2D47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0567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82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зад в школу (16x9)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283_TF02895269.potx" id="{FB871D73-79A6-4F7C-AECC-6837F38828FF}" vid="{FE1C3A72-2221-4220-9E47-B903D704F7EC}"/>
    </a:ext>
  </a:extLst>
</a:theme>
</file>

<file path=ppt/theme/theme2.xml><?xml version="1.0" encoding="utf-8"?>
<a:theme xmlns:a="http://schemas.openxmlformats.org/drawingml/2006/main" name="Тема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Осенняя презентация, посвященная обучению (широкоэкранный формат)</Template>
  <TotalTime>151</TotalTime>
  <Words>1173</Words>
  <Application>Microsoft Office PowerPoint</Application>
  <PresentationFormat>Широкоэкранный</PresentationFormat>
  <Paragraphs>71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Cambria</vt:lpstr>
      <vt:lpstr>Назад в школу (16x9)</vt:lpstr>
      <vt:lpstr>Тақырыбы: Қазақ мақалдарына танымдық және уәждік талдау.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Қорытынды:</vt:lpstr>
      <vt:lpstr>Пайдаланылған әдебиеттер: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заголовка</dc:title>
  <dc:creator>Aktolkyn Atantaeva</dc:creator>
  <cp:lastModifiedBy>Aktolkyn Atantaeva</cp:lastModifiedBy>
  <cp:revision>15</cp:revision>
  <dcterms:created xsi:type="dcterms:W3CDTF">2020-11-14T05:53:40Z</dcterms:created>
  <dcterms:modified xsi:type="dcterms:W3CDTF">2020-11-14T09:07:24Z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